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 id="2147483660" r:id="rId2"/>
    <p:sldMasterId id="2147483709" r:id="rId3"/>
  </p:sldMasterIdLst>
  <p:notesMasterIdLst>
    <p:notesMasterId r:id="rId17"/>
  </p:notesMasterIdLst>
  <p:sldIdLst>
    <p:sldId id="270" r:id="rId4"/>
    <p:sldId id="551" r:id="rId5"/>
    <p:sldId id="550" r:id="rId6"/>
    <p:sldId id="310" r:id="rId7"/>
    <p:sldId id="312" r:id="rId8"/>
    <p:sldId id="485" r:id="rId9"/>
    <p:sldId id="297" r:id="rId10"/>
    <p:sldId id="552" r:id="rId11"/>
    <p:sldId id="293" r:id="rId12"/>
    <p:sldId id="295" r:id="rId13"/>
    <p:sldId id="300" r:id="rId14"/>
    <p:sldId id="461" r:id="rId15"/>
    <p:sldId id="420" r:id="rId16"/>
  </p:sldIdLst>
  <p:sldSz cx="9144000" cy="5715000" type="screen16x10"/>
  <p:notesSz cx="6858000" cy="9144000"/>
  <p:embeddedFontLst>
    <p:embeddedFont>
      <p:font typeface="Average" panose="02000503040000020003" pitchFamily="2" charset="77"/>
      <p:regular r:id="rId18"/>
    </p:embeddedFont>
    <p:embeddedFont>
      <p:font typeface="Bookman Old Style" panose="02050604050505020204" pitchFamily="18" charset="0"/>
      <p:regular r:id="rId19"/>
      <p:bold r:id="rId20"/>
      <p:italic r:id="rId21"/>
      <p:boldItalic r:id="rId22"/>
    </p:embeddedFont>
    <p:embeddedFont>
      <p:font typeface="Calibri" panose="020F0502020204030204" pitchFamily="34" charset="0"/>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6FF"/>
    <a:srgbClr val="0432FF"/>
    <a:srgbClr val="347619"/>
    <a:srgbClr val="4E8F00"/>
    <a:srgbClr val="FF9300"/>
    <a:srgbClr val="C04F4D"/>
    <a:srgbClr val="FF7E79"/>
    <a:srgbClr val="9437FF"/>
    <a:srgbClr val="FFFBD2"/>
    <a:srgbClr val="8EF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184057-5195-401B-8056-F1B8609F969E}">
  <a:tblStyle styleId="{30184057-5195-401B-8056-F1B8609F969E}" styleName="Table_0">
    <a:wholeTbl>
      <a:tcTxStyle>
        <a:font>
          <a:latin typeface="Arial"/>
          <a:ea typeface="Arial"/>
          <a:cs typeface="Arial"/>
        </a:font>
        <a:srgbClr val="000000"/>
      </a:tcTxStyle>
      <a:tcStyle>
        <a:tcBdr>
          <a:left>
            <a:ln w="6350" cap="flat" cmpd="sng">
              <a:solidFill>
                <a:srgbClr val="000000"/>
              </a:solidFill>
              <a:prstDash val="solid"/>
              <a:round/>
              <a:headEnd type="none" w="sm" len="sm"/>
              <a:tailEnd type="none" w="sm" len="sm"/>
            </a:ln>
          </a:left>
          <a:right>
            <a:ln w="6350" cap="flat" cmpd="sng">
              <a:solidFill>
                <a:srgbClr val="000000"/>
              </a:solidFill>
              <a:prstDash val="solid"/>
              <a:round/>
              <a:headEnd type="none" w="sm" len="sm"/>
              <a:tailEnd type="none" w="sm" len="sm"/>
            </a:ln>
          </a:right>
          <a:top>
            <a:ln w="6350" cap="flat" cmpd="sng">
              <a:solidFill>
                <a:srgbClr val="000000"/>
              </a:solidFill>
              <a:prstDash val="solid"/>
              <a:round/>
              <a:headEnd type="none" w="sm" len="sm"/>
              <a:tailEnd type="none" w="sm" len="sm"/>
            </a:ln>
          </a:top>
          <a:bottom>
            <a:ln w="6350" cap="flat" cmpd="sng">
              <a:solidFill>
                <a:srgbClr val="000000"/>
              </a:solidFill>
              <a:prstDash val="solid"/>
              <a:round/>
              <a:headEnd type="none" w="sm" len="sm"/>
              <a:tailEnd type="none" w="sm" len="sm"/>
            </a:ln>
          </a:bottom>
          <a:insideH>
            <a:ln w="6350" cap="flat" cmpd="sng">
              <a:solidFill>
                <a:srgbClr val="000000"/>
              </a:solidFill>
              <a:prstDash val="solid"/>
              <a:round/>
              <a:headEnd type="none" w="sm" len="sm"/>
              <a:tailEnd type="none" w="sm" len="sm"/>
            </a:ln>
          </a:insideH>
          <a:insideV>
            <a:ln w="635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92" autoAdjust="0"/>
    <p:restoredTop sz="94974"/>
  </p:normalViewPr>
  <p:slideViewPr>
    <p:cSldViewPr snapToGrid="0">
      <p:cViewPr>
        <p:scale>
          <a:sx n="113" d="100"/>
          <a:sy n="113" d="100"/>
        </p:scale>
        <p:origin x="928" y="144"/>
      </p:cViewPr>
      <p:guideLst>
        <p:guide orient="horz" pos="180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Master" Target="slideMasters/slideMaster3.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7.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8" Type="http://schemas.openxmlformats.org/officeDocument/2006/relationships/slide" Target="slides/slide5.xml"/></Relationships>
</file>

<file path=ppt/media/hdphoto1.wdp>
</file>

<file path=ppt/media/image1.gif>
</file>

<file path=ppt/media/image2.gif>
</file>

<file path=ppt/media/image3.png>
</file>

<file path=ppt/media/image4.png>
</file>

<file path=ppt/media/image5.png>
</file>

<file path=ppt/media/image6.png>
</file>

<file path=ppt/media/image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76ef02467a_0_344: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76ef02467a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880a1cfaa0_0_159: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880a1cfaa0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880a1cfaa0_0_124: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880a1cfaa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77e327e4b8_1_9: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77e327e4b8_1_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875f80b5de_0_551: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875f80b5de_0_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3161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875f80b5de_0_551: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875f80b5de_0_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817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875f80b5de_0_45: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875f80b5de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875f80b5de_0_349: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875f80b5de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76ef02467a_0_344: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76ef02467a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57847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880a1cfaa0_0_118: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880a1cfaa0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880a1cfaa0_0_118: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880a1cfaa0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94930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880a1cfaa0_0_113:notes"/>
          <p:cNvSpPr>
            <a:spLocks noGrp="1" noRot="1" noChangeAspect="1"/>
          </p:cNvSpPr>
          <p:nvPr>
            <p:ph type="sldImg" idx="2"/>
          </p:nvPr>
        </p:nvSpPr>
        <p:spPr>
          <a:xfrm>
            <a:off x="685800" y="685800"/>
            <a:ext cx="54864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880a1cfaa0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827305"/>
            <a:ext cx="8520600" cy="2280667"/>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3149028"/>
            <a:ext cx="8520600" cy="880667"/>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75355"/>
            <a:ext cx="7772400" cy="1225021"/>
          </a:xfrm>
        </p:spPr>
        <p:txBody>
          <a:bodyPr/>
          <a:lstStyle/>
          <a:p>
            <a:r>
              <a:rPr lang="en-US"/>
              <a:t>Click to edit Master title style</a:t>
            </a:r>
            <a:endParaRPr lang="en-IN"/>
          </a:p>
        </p:txBody>
      </p:sp>
      <p:sp>
        <p:nvSpPr>
          <p:cNvPr id="3" name="Subtitle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4CF93EE3-0FD7-476F-B006-1246A057C440}" type="datetimeFigureOut">
              <a:rPr lang="en-IN" smtClean="0"/>
              <a:pPr/>
              <a:t>17/11/21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3494874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CF93EE3-0FD7-476F-B006-1246A057C440}" type="datetimeFigureOut">
              <a:rPr lang="en-IN" smtClean="0"/>
              <a:pPr/>
              <a:t>17/11/21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12187283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672418"/>
            <a:ext cx="7772400" cy="1135062"/>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F93EE3-0FD7-476F-B006-1246A057C440}" type="datetimeFigureOut">
              <a:rPr lang="en-IN" smtClean="0"/>
              <a:pPr/>
              <a:t>17/11/21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2676967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0" y="1333501"/>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4CF93EE3-0FD7-476F-B006-1246A057C440}" type="datetimeFigureOut">
              <a:rPr lang="en-IN" smtClean="0"/>
              <a:pPr/>
              <a:t>17/11/21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26480351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279261"/>
            <a:ext cx="4040188"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7" y="1279261"/>
            <a:ext cx="4041775" cy="53313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4CF93EE3-0FD7-476F-B006-1246A057C440}" type="datetimeFigureOut">
              <a:rPr lang="en-IN" smtClean="0"/>
              <a:pPr/>
              <a:t>17/11/21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4962426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4CF93EE3-0FD7-476F-B006-1246A057C440}" type="datetimeFigureOut">
              <a:rPr lang="en-IN" smtClean="0"/>
              <a:pPr/>
              <a:t>17/11/21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24401334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F93EE3-0FD7-476F-B006-1246A057C440}" type="datetimeFigureOut">
              <a:rPr lang="en-IN" smtClean="0"/>
              <a:pPr/>
              <a:t>17/11/21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30774688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27541"/>
            <a:ext cx="3008313" cy="968376"/>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27543"/>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2" y="1195918"/>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F93EE3-0FD7-476F-B006-1246A057C440}" type="datetimeFigureOut">
              <a:rPr lang="en-IN" smtClean="0"/>
              <a:pPr/>
              <a:t>17/11/21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37862604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000500"/>
            <a:ext cx="5486400" cy="472282"/>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510646"/>
            <a:ext cx="5486400" cy="3429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4472782"/>
            <a:ext cx="5486400" cy="6707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F93EE3-0FD7-476F-B006-1246A057C440}" type="datetimeFigureOut">
              <a:rPr lang="en-IN" smtClean="0"/>
              <a:pPr/>
              <a:t>17/11/21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1326271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389834"/>
            <a:ext cx="8520600" cy="935333"/>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CF93EE3-0FD7-476F-B006-1246A057C440}" type="datetimeFigureOut">
              <a:rPr lang="en-IN" smtClean="0"/>
              <a:pPr/>
              <a:t>17/11/21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16347490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28866"/>
            <a:ext cx="2057400" cy="4876271"/>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28866"/>
            <a:ext cx="6019800" cy="487627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CF93EE3-0FD7-476F-B006-1246A057C440}" type="datetimeFigureOut">
              <a:rPr lang="en-IN" smtClean="0"/>
              <a:pPr/>
              <a:t>17/11/21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E2446A-5FCF-4BBF-8B7B-4D9F9DE2475B}" type="slidenum">
              <a:rPr lang="en-IN" smtClean="0"/>
              <a:pPr/>
              <a:t>‹#›</a:t>
            </a:fld>
            <a:endParaRPr lang="en-IN"/>
          </a:p>
        </p:txBody>
      </p:sp>
    </p:spTree>
    <p:extLst>
      <p:ext uri="{BB962C8B-B14F-4D97-AF65-F5344CB8AC3E}">
        <p14:creationId xmlns:p14="http://schemas.microsoft.com/office/powerpoint/2010/main" val="2925778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827305"/>
            <a:ext cx="8520600" cy="2280667"/>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3149028"/>
            <a:ext cx="8520600" cy="880667"/>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017062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389834"/>
            <a:ext cx="8520600" cy="935333"/>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31830454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94472"/>
            <a:ext cx="8520600" cy="636333"/>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280528"/>
            <a:ext cx="8520600" cy="3796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144320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94472"/>
            <a:ext cx="8520600" cy="636333"/>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280528"/>
            <a:ext cx="3999900" cy="3796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280528"/>
            <a:ext cx="3999900" cy="3796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5318612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94472"/>
            <a:ext cx="8520600" cy="636333"/>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00099452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617333"/>
            <a:ext cx="2808000" cy="839667"/>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544000"/>
            <a:ext cx="2808000" cy="3532667"/>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6334813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500167"/>
            <a:ext cx="6367800" cy="4545333"/>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604921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4572000" y="28"/>
            <a:ext cx="4572000" cy="5715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 name="Google Shape;37;p9"/>
          <p:cNvSpPr txBox="1">
            <a:spLocks noGrp="1"/>
          </p:cNvSpPr>
          <p:nvPr>
            <p:ph type="title"/>
          </p:nvPr>
        </p:nvSpPr>
        <p:spPr>
          <a:xfrm>
            <a:off x="265500" y="1370194"/>
            <a:ext cx="4045200" cy="16470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3114528"/>
            <a:ext cx="4045200" cy="1372333"/>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804667"/>
            <a:ext cx="3837000" cy="4105667"/>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48067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94472"/>
            <a:ext cx="8520600" cy="636333"/>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280528"/>
            <a:ext cx="3999900" cy="3796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280528"/>
            <a:ext cx="3999900" cy="3796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700639"/>
            <a:ext cx="5998800" cy="672333"/>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7111155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229028"/>
            <a:ext cx="8520600" cy="2181667"/>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502472"/>
            <a:ext cx="8520600" cy="1445333"/>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420407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2815471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a:xfrm>
            <a:off x="457200" y="5296960"/>
            <a:ext cx="2133600" cy="304271"/>
          </a:xfrm>
          <a:prstGeom prst="rect">
            <a:avLst/>
          </a:prstGeom>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4CF93EE3-0FD7-476F-B006-1246A057C440}" type="datetimeFigureOut">
              <a:rPr kumimoji="0" lang="en-IN" sz="1456" b="0" i="0" u="none" strike="noStrike" kern="0" cap="none" spc="0" normalizeH="0" baseline="0" noProof="0" smtClean="0">
                <a:ln>
                  <a:noFill/>
                </a:ln>
                <a:solidFill>
                  <a:srgbClr val="000000"/>
                </a:solidFill>
                <a:effectLst/>
                <a:uLnTx/>
                <a:uFillTx/>
                <a:latin typeface="Arial"/>
                <a:cs typeface="Arial"/>
                <a:sym typeface="Arial"/>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17/11/21</a:t>
            </a:fld>
            <a:endParaRPr kumimoji="0" lang="en-IN" sz="1456" b="0" i="0" u="none" strike="noStrike" kern="0" cap="none" spc="0" normalizeH="0" baseline="0" noProof="0">
              <a:ln>
                <a:noFill/>
              </a:ln>
              <a:solidFill>
                <a:srgbClr val="000000"/>
              </a:solidFill>
              <a:effectLst/>
              <a:uLnTx/>
              <a:uFillTx/>
              <a:latin typeface="Arial"/>
              <a:cs typeface="Arial"/>
              <a:sym typeface="Arial"/>
            </a:endParaRPr>
          </a:p>
        </p:txBody>
      </p:sp>
      <p:sp>
        <p:nvSpPr>
          <p:cNvPr id="5" name="Footer Placeholder 4"/>
          <p:cNvSpPr>
            <a:spLocks noGrp="1"/>
          </p:cNvSpPr>
          <p:nvPr>
            <p:ph type="ftr" sz="quarter" idx="11"/>
          </p:nvPr>
        </p:nvSpPr>
        <p:spPr>
          <a:xfrm>
            <a:off x="3124200" y="5296960"/>
            <a:ext cx="2895600" cy="304271"/>
          </a:xfrm>
          <a:prstGeom prst="rect">
            <a:avLst/>
          </a:prstGeom>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IN" sz="1456" b="0" i="0" u="none" strike="noStrike" kern="0" cap="none" spc="0" normalizeH="0" baseline="0" noProof="0">
              <a:ln>
                <a:noFill/>
              </a:ln>
              <a:solidFill>
                <a:srgbClr val="000000"/>
              </a:solidFill>
              <a:effectLst/>
              <a:uLnTx/>
              <a:uFillTx/>
              <a:latin typeface="Arial"/>
              <a:cs typeface="Arial"/>
              <a:sym typeface="Arial"/>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93E2446A-5FCF-4BBF-8B7B-4D9F9DE2475B}" type="slidenum">
              <a:rPr kumimoji="0" lang="en-IN" sz="1000" b="0" i="0" u="none" strike="noStrike" kern="0" cap="none" spc="0" normalizeH="0" baseline="0" noProof="0" smtClean="0">
                <a:ln>
                  <a:noFill/>
                </a:ln>
                <a:solidFill>
                  <a:srgbClr val="ADADAD"/>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lang="en-IN" sz="1000" b="0" i="0" u="none" strike="noStrike" kern="0" cap="none" spc="0" normalizeH="0" baseline="0" noProof="0">
              <a:ln>
                <a:noFill/>
              </a:ln>
              <a:solidFill>
                <a:srgbClr val="ADADAD"/>
              </a:solidFill>
              <a:effectLst/>
              <a:uLnTx/>
              <a:uFillTx/>
              <a:latin typeface="Arial"/>
              <a:cs typeface="Arial"/>
              <a:sym typeface="Arial"/>
            </a:endParaRPr>
          </a:p>
        </p:txBody>
      </p:sp>
    </p:spTree>
    <p:extLst>
      <p:ext uri="{BB962C8B-B14F-4D97-AF65-F5344CB8AC3E}">
        <p14:creationId xmlns:p14="http://schemas.microsoft.com/office/powerpoint/2010/main" val="2056536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94472"/>
            <a:ext cx="8520600" cy="636333"/>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617333"/>
            <a:ext cx="2808000" cy="839667"/>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544000"/>
            <a:ext cx="2808000" cy="3532667"/>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500167"/>
            <a:ext cx="6367800" cy="4545333"/>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39"/>
            <a:ext cx="4572000" cy="5715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7" name="Google Shape;37;p9"/>
          <p:cNvSpPr txBox="1">
            <a:spLocks noGrp="1"/>
          </p:cNvSpPr>
          <p:nvPr>
            <p:ph type="title"/>
          </p:nvPr>
        </p:nvSpPr>
        <p:spPr>
          <a:xfrm>
            <a:off x="265500" y="1370194"/>
            <a:ext cx="4045200" cy="16470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3114528"/>
            <a:ext cx="4045200" cy="1372333"/>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804528"/>
            <a:ext cx="3837000" cy="4105667"/>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700639"/>
            <a:ext cx="5998800" cy="672333"/>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229028"/>
            <a:ext cx="8520600" cy="2181667"/>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502472"/>
            <a:ext cx="8520600" cy="1445333"/>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5181352"/>
            <a:ext cx="548700" cy="437333"/>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theme" Target="../theme/theme3.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347619"/>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94472"/>
            <a:ext cx="8520600" cy="636333"/>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280528"/>
            <a:ext cx="8520600" cy="3796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5181352"/>
            <a:ext cx="548700" cy="437333"/>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xmlns:p14="http://schemas.microsoft.com/office/powerpoint/2010/main">
    <mc:Choice Requires="p14">
      <p:transition spd="slow">
        <p14:prism/>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34761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866"/>
            <a:ext cx="8229600" cy="952500"/>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457200" y="1333501"/>
            <a:ext cx="8229600" cy="37716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457200" y="5296959"/>
            <a:ext cx="2133600" cy="304271"/>
          </a:xfrm>
          <a:prstGeom prst="rect">
            <a:avLst/>
          </a:prstGeom>
        </p:spPr>
        <p:txBody>
          <a:bodyPr vert="horz" lIns="91440" tIns="45720" rIns="91440" bIns="45720" rtlCol="0" anchor="ctr"/>
          <a:lstStyle>
            <a:lvl1pPr algn="l">
              <a:defRPr sz="1200">
                <a:solidFill>
                  <a:schemeClr val="tx1">
                    <a:tint val="75000"/>
                  </a:schemeClr>
                </a:solidFill>
              </a:defRPr>
            </a:lvl1pPr>
          </a:lstStyle>
          <a:p>
            <a:fld id="{4CF93EE3-0FD7-476F-B006-1246A057C440}" type="datetimeFigureOut">
              <a:rPr lang="en-IN" smtClean="0"/>
              <a:pPr/>
              <a:t>17/11/21</a:t>
            </a:fld>
            <a:endParaRPr lang="en-IN"/>
          </a:p>
        </p:txBody>
      </p:sp>
      <p:sp>
        <p:nvSpPr>
          <p:cNvPr id="5" name="Footer Placeholder 4"/>
          <p:cNvSpPr>
            <a:spLocks noGrp="1"/>
          </p:cNvSpPr>
          <p:nvPr>
            <p:ph type="ftr" sz="quarter" idx="3"/>
          </p:nvPr>
        </p:nvSpPr>
        <p:spPr>
          <a:xfrm>
            <a:off x="3124200" y="5296959"/>
            <a:ext cx="2895600" cy="30427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5296959"/>
            <a:ext cx="2133600" cy="304271"/>
          </a:xfrm>
          <a:prstGeom prst="rect">
            <a:avLst/>
          </a:prstGeom>
        </p:spPr>
        <p:txBody>
          <a:bodyPr vert="horz" lIns="91440" tIns="45720" rIns="91440" bIns="45720" rtlCol="0" anchor="ctr"/>
          <a:lstStyle>
            <a:lvl1pPr algn="r">
              <a:defRPr sz="1200">
                <a:solidFill>
                  <a:schemeClr val="tx1">
                    <a:tint val="75000"/>
                  </a:schemeClr>
                </a:solidFill>
              </a:defRPr>
            </a:lvl1pPr>
          </a:lstStyle>
          <a:p>
            <a:fld id="{93E2446A-5FCF-4BBF-8B7B-4D9F9DE2475B}" type="slidenum">
              <a:rPr lang="en-IN" smtClean="0"/>
              <a:pPr/>
              <a:t>‹#›</a:t>
            </a:fld>
            <a:endParaRPr lang="en-IN"/>
          </a:p>
        </p:txBody>
      </p:sp>
    </p:spTree>
    <p:extLst>
      <p:ext uri="{BB962C8B-B14F-4D97-AF65-F5344CB8AC3E}">
        <p14:creationId xmlns:p14="http://schemas.microsoft.com/office/powerpoint/2010/main" val="416078022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327608"/>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94472"/>
            <a:ext cx="8520600" cy="636333"/>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280528"/>
            <a:ext cx="8520600" cy="3796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5181352"/>
            <a:ext cx="548700" cy="437333"/>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500567015"/>
      </p:ext>
    </p:extLst>
  </p:cSld>
  <p:clrMap bg1="lt1" tx1="dk1" bg2="dk2" tx2="lt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gif"/><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gif"/><Relationship Id="rId9" Type="http://schemas.openxmlformats.org/officeDocument/2006/relationships/image" Target="../media/image7.gi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p:nvPr/>
        </p:nvSpPr>
        <p:spPr>
          <a:xfrm>
            <a:off x="99675" y="2110325"/>
            <a:ext cx="8979300" cy="1079400"/>
          </a:xfrm>
          <a:prstGeom prst="rect">
            <a:avLst/>
          </a:prstGeom>
          <a:noFill/>
          <a:ln>
            <a:noFill/>
          </a:ln>
        </p:spPr>
        <p:txBody>
          <a:bodyPr spcFirstLastPara="1" wrap="square" lIns="91425" tIns="91425" rIns="91425" bIns="91425" anchor="b" anchorCtr="0">
            <a:noAutofit/>
          </a:bodyPr>
          <a:lstStyle/>
          <a:p>
            <a:pPr algn="ctr">
              <a:defRPr/>
            </a:pPr>
            <a:r>
              <a:rPr kumimoji="0" lang="en" sz="2400" b="1" i="0" u="none" strike="noStrike" kern="0" cap="none" spc="0" normalizeH="0" baseline="0" noProof="0" dirty="0">
                <a:ln>
                  <a:noFill/>
                </a:ln>
                <a:solidFill>
                  <a:srgbClr val="FFFFFF"/>
                </a:solidFill>
                <a:effectLst/>
                <a:uLnTx/>
                <a:uFillTx/>
                <a:latin typeface="Average"/>
                <a:ea typeface="Average"/>
                <a:cs typeface="Average"/>
                <a:sym typeface="Average"/>
              </a:rPr>
              <a:t>CHAPTER 14: </a:t>
            </a:r>
            <a:r>
              <a:rPr lang="en-IN" sz="2400" b="1" dirty="0">
                <a:solidFill>
                  <a:srgbClr val="FFFFFF"/>
                </a:solidFill>
                <a:latin typeface="Average"/>
                <a:ea typeface="Average"/>
                <a:cs typeface="Average"/>
                <a:sym typeface="Average"/>
              </a:rPr>
              <a:t>RESPIRATION IN PLANTS </a:t>
            </a:r>
          </a:p>
          <a:p>
            <a:pPr algn="ctr">
              <a:defRPr/>
            </a:pPr>
            <a:endParaRPr kumimoji="0" sz="2400" b="1" i="0" u="none" strike="noStrike" kern="0" cap="none" spc="0" normalizeH="0" baseline="0" noProof="0" dirty="0">
              <a:ln>
                <a:noFill/>
              </a:ln>
              <a:solidFill>
                <a:srgbClr val="FFFFFF"/>
              </a:solidFill>
              <a:effectLst/>
              <a:uLnTx/>
              <a:uFillTx/>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64"/>
          <p:cNvSpPr txBox="1">
            <a:spLocks noGrp="1"/>
          </p:cNvSpPr>
          <p:nvPr>
            <p:ph type="title"/>
          </p:nvPr>
        </p:nvSpPr>
        <p:spPr>
          <a:xfrm>
            <a:off x="311700" y="400575"/>
            <a:ext cx="8520600" cy="572700"/>
          </a:xfrm>
          <a:prstGeom prst="rect">
            <a:avLst/>
          </a:prstGeom>
        </p:spPr>
        <p:txBody>
          <a:bodyPr spcFirstLastPara="1" wrap="square" lIns="91425" tIns="91425" rIns="91425" bIns="91425" anchor="t" anchorCtr="0">
            <a:noAutofit/>
          </a:bodyPr>
          <a:lstStyle/>
          <a:p>
            <a:pPr algn="ctr"/>
            <a:r>
              <a:rPr lang="en" sz="1800" b="1" dirty="0">
                <a:solidFill>
                  <a:srgbClr val="FFFFFF"/>
                </a:solidFill>
              </a:rPr>
              <a:t>Table   Comparison between aerobic respiration and anaerobic respiration</a:t>
            </a:r>
            <a:endParaRPr sz="1800" b="1" dirty="0">
              <a:solidFill>
                <a:srgbClr val="FFFFFF"/>
              </a:solidFill>
            </a:endParaRPr>
          </a:p>
        </p:txBody>
      </p:sp>
      <p:graphicFrame>
        <p:nvGraphicFramePr>
          <p:cNvPr id="480" name="Google Shape;480;p64"/>
          <p:cNvGraphicFramePr/>
          <p:nvPr/>
        </p:nvGraphicFramePr>
        <p:xfrm>
          <a:off x="228599" y="910399"/>
          <a:ext cx="8661400" cy="2803462"/>
        </p:xfrm>
        <a:graphic>
          <a:graphicData uri="http://schemas.openxmlformats.org/drawingml/2006/table">
            <a:tbl>
              <a:tblPr/>
              <a:tblGrid>
                <a:gridCol w="3901441">
                  <a:extLst>
                    <a:ext uri="{9D8B030D-6E8A-4147-A177-3AD203B41FA5}">
                      <a16:colId xmlns:a16="http://schemas.microsoft.com/office/drawing/2014/main" val="20000"/>
                    </a:ext>
                  </a:extLst>
                </a:gridCol>
                <a:gridCol w="4759959">
                  <a:extLst>
                    <a:ext uri="{9D8B030D-6E8A-4147-A177-3AD203B41FA5}">
                      <a16:colId xmlns:a16="http://schemas.microsoft.com/office/drawing/2014/main" val="20001"/>
                    </a:ext>
                  </a:extLst>
                </a:gridCol>
              </a:tblGrid>
              <a:tr h="313942">
                <a:tc>
                  <a:txBody>
                    <a:bodyPr/>
                    <a:lstStyle/>
                    <a:p>
                      <a:pPr marL="0" lvl="0" indent="0" algn="ctr" rtl="0">
                        <a:lnSpc>
                          <a:spcPct val="150000"/>
                        </a:lnSpc>
                        <a:spcBef>
                          <a:spcPts val="0"/>
                        </a:spcBef>
                        <a:spcAft>
                          <a:spcPts val="0"/>
                        </a:spcAft>
                        <a:buNone/>
                      </a:pPr>
                      <a:r>
                        <a:rPr lang="en" sz="1200" b="1" dirty="0">
                          <a:solidFill>
                            <a:schemeClr val="tx1"/>
                          </a:solidFill>
                          <a:sym typeface="Roboto"/>
                        </a:rPr>
                        <a:t>Aerobic Respiration</a:t>
                      </a:r>
                      <a:endParaRPr sz="1200" b="1"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lnSpc>
                          <a:spcPct val="150000"/>
                        </a:lnSpc>
                        <a:spcBef>
                          <a:spcPts val="0"/>
                        </a:spcBef>
                        <a:spcAft>
                          <a:spcPts val="0"/>
                        </a:spcAft>
                        <a:buNone/>
                      </a:pPr>
                      <a:r>
                        <a:rPr lang="en" sz="1200" b="1" dirty="0">
                          <a:solidFill>
                            <a:schemeClr val="tx1"/>
                          </a:solidFill>
                          <a:sym typeface="Roboto"/>
                        </a:rPr>
                        <a:t>Anaerobic Respiration</a:t>
                      </a:r>
                      <a:endParaRPr sz="1200" b="1"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86490">
                <a:tc>
                  <a:txBody>
                    <a:bodyPr/>
                    <a:lstStyle/>
                    <a:p>
                      <a:pPr marL="0" lvl="0" indent="0" algn="just" rtl="0">
                        <a:lnSpc>
                          <a:spcPct val="150000"/>
                        </a:lnSpc>
                        <a:spcBef>
                          <a:spcPts val="0"/>
                        </a:spcBef>
                        <a:spcAft>
                          <a:spcPts val="0"/>
                        </a:spcAft>
                        <a:buNone/>
                      </a:pPr>
                      <a:endParaRPr sz="1200"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just" rtl="0">
                        <a:lnSpc>
                          <a:spcPct val="150000"/>
                        </a:lnSpc>
                        <a:spcBef>
                          <a:spcPts val="0"/>
                        </a:spcBef>
                        <a:spcAft>
                          <a:spcPts val="0"/>
                        </a:spcAft>
                        <a:buNone/>
                      </a:pPr>
                      <a:endParaRPr sz="1200"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86490">
                <a:tc>
                  <a:txBody>
                    <a:bodyPr/>
                    <a:lstStyle/>
                    <a:p>
                      <a:pPr marL="0" lvl="0" indent="0" algn="just" rtl="0">
                        <a:lnSpc>
                          <a:spcPct val="150000"/>
                        </a:lnSpc>
                        <a:spcBef>
                          <a:spcPts val="0"/>
                        </a:spcBef>
                        <a:spcAft>
                          <a:spcPts val="0"/>
                        </a:spcAft>
                        <a:buNone/>
                      </a:pPr>
                      <a:endParaRPr sz="1200"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just" rtl="0">
                        <a:lnSpc>
                          <a:spcPct val="150000"/>
                        </a:lnSpc>
                        <a:spcBef>
                          <a:spcPts val="0"/>
                        </a:spcBef>
                        <a:spcAft>
                          <a:spcPts val="0"/>
                        </a:spcAft>
                        <a:buNone/>
                      </a:pPr>
                      <a:endParaRPr sz="1200"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66219">
                <a:tc>
                  <a:txBody>
                    <a:bodyPr/>
                    <a:lstStyle/>
                    <a:p>
                      <a:pPr marL="0" lvl="0" indent="0" algn="just" rtl="0">
                        <a:lnSpc>
                          <a:spcPct val="150000"/>
                        </a:lnSpc>
                        <a:spcBef>
                          <a:spcPts val="0"/>
                        </a:spcBef>
                        <a:spcAft>
                          <a:spcPts val="0"/>
                        </a:spcAft>
                        <a:buNone/>
                      </a:pPr>
                      <a:endParaRPr sz="1200"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just" rtl="0">
                        <a:lnSpc>
                          <a:spcPct val="150000"/>
                        </a:lnSpc>
                        <a:spcBef>
                          <a:spcPts val="0"/>
                        </a:spcBef>
                        <a:spcAft>
                          <a:spcPts val="0"/>
                        </a:spcAft>
                        <a:buNone/>
                      </a:pPr>
                      <a:endParaRPr lang="en-US" sz="1200" dirty="0">
                        <a:solidFill>
                          <a:schemeClr val="tx1"/>
                        </a:solidFill>
                        <a:latin typeface="Roboto"/>
                        <a:ea typeface="Roboto"/>
                        <a:cs typeface="Roboto"/>
                        <a:sym typeface="Roboto"/>
                      </a:endParaRPr>
                    </a:p>
                    <a:p>
                      <a:pPr marL="0" lvl="0" indent="0" algn="just" rtl="0">
                        <a:lnSpc>
                          <a:spcPct val="150000"/>
                        </a:lnSpc>
                        <a:spcBef>
                          <a:spcPts val="0"/>
                        </a:spcBef>
                        <a:spcAft>
                          <a:spcPts val="0"/>
                        </a:spcAft>
                        <a:buNone/>
                      </a:pPr>
                      <a:endParaRPr lang="en-US" sz="1200" dirty="0">
                        <a:solidFill>
                          <a:schemeClr val="tx1"/>
                        </a:solidFill>
                        <a:latin typeface="Roboto"/>
                        <a:ea typeface="Roboto"/>
                        <a:cs typeface="Roboto"/>
                        <a:sym typeface="Roboto"/>
                      </a:endParaRPr>
                    </a:p>
                    <a:p>
                      <a:pPr marL="0" lvl="0" indent="0" algn="just" rtl="0">
                        <a:lnSpc>
                          <a:spcPct val="150000"/>
                        </a:lnSpc>
                        <a:spcBef>
                          <a:spcPts val="0"/>
                        </a:spcBef>
                        <a:spcAft>
                          <a:spcPts val="0"/>
                        </a:spcAft>
                        <a:buNone/>
                      </a:pPr>
                      <a:endParaRPr lang="en-US" sz="1200"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466219">
                <a:tc>
                  <a:txBody>
                    <a:bodyPr/>
                    <a:lstStyle/>
                    <a:p>
                      <a:pPr marL="0" lvl="0" indent="0" algn="just" rtl="0">
                        <a:lnSpc>
                          <a:spcPct val="150000"/>
                        </a:lnSpc>
                        <a:spcBef>
                          <a:spcPts val="0"/>
                        </a:spcBef>
                        <a:spcAft>
                          <a:spcPts val="0"/>
                        </a:spcAft>
                        <a:buNone/>
                      </a:pPr>
                      <a:endParaRPr sz="1200"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just" rtl="0">
                        <a:lnSpc>
                          <a:spcPct val="150000"/>
                        </a:lnSpc>
                        <a:spcBef>
                          <a:spcPts val="0"/>
                        </a:spcBef>
                        <a:spcAft>
                          <a:spcPts val="0"/>
                        </a:spcAft>
                        <a:buNone/>
                      </a:pPr>
                      <a:endParaRPr lang="en-US" sz="1200" dirty="0">
                        <a:solidFill>
                          <a:schemeClr val="tx1"/>
                        </a:solidFill>
                        <a:latin typeface="Roboto"/>
                        <a:ea typeface="Roboto"/>
                        <a:cs typeface="Roboto"/>
                        <a:sym typeface="Roboto"/>
                      </a:endParaRPr>
                    </a:p>
                    <a:p>
                      <a:pPr marL="0" lvl="0" indent="0" algn="just" rtl="0">
                        <a:lnSpc>
                          <a:spcPct val="150000"/>
                        </a:lnSpc>
                        <a:spcBef>
                          <a:spcPts val="0"/>
                        </a:spcBef>
                        <a:spcAft>
                          <a:spcPts val="0"/>
                        </a:spcAft>
                        <a:buNone/>
                      </a:pPr>
                      <a:endParaRPr sz="1200" dirty="0">
                        <a:solidFill>
                          <a:schemeClr val="tx1"/>
                        </a:solidFill>
                        <a:latin typeface="Roboto"/>
                        <a:ea typeface="Roboto"/>
                        <a:cs typeface="Roboto"/>
                        <a:sym typeface="Roboto"/>
                      </a:endParaRPr>
                    </a:p>
                  </a:txBody>
                  <a:tcPr marL="104775" marR="104775" marT="76200" marB="762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4" name="Rectangle 3"/>
          <p:cNvSpPr/>
          <p:nvPr/>
        </p:nvSpPr>
        <p:spPr>
          <a:xfrm>
            <a:off x="221399" y="1339112"/>
            <a:ext cx="3836307" cy="337849"/>
          </a:xfrm>
          <a:prstGeom prst="rect">
            <a:avLst/>
          </a:prstGeom>
        </p:spPr>
        <p:txBody>
          <a:bodyPr wrap="none">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rgbClr val="FFFFFF"/>
                </a:solidFill>
                <a:effectLst/>
                <a:uLnTx/>
                <a:uFillTx/>
                <a:latin typeface="Arial"/>
                <a:cs typeface="Arial"/>
                <a:sym typeface="Roboto"/>
              </a:rPr>
              <a:t>Aerobic respiration take place </a:t>
            </a:r>
            <a:r>
              <a:rPr kumimoji="0" lang="en-US" sz="1200" b="0" i="0" u="none" strike="noStrike" kern="0" cap="none" spc="0" normalizeH="0" baseline="0" noProof="0" dirty="0">
                <a:ln>
                  <a:noFill/>
                </a:ln>
                <a:solidFill>
                  <a:srgbClr val="FFFF00"/>
                </a:solidFill>
                <a:effectLst/>
                <a:uLnTx/>
                <a:uFillTx/>
                <a:latin typeface="Arial"/>
                <a:cs typeface="Arial"/>
                <a:sym typeface="Roboto"/>
              </a:rPr>
              <a:t>in </a:t>
            </a:r>
            <a:r>
              <a:rPr kumimoji="0" lang="en-US" sz="1200" b="1" i="0" u="none" strike="noStrike" kern="0" cap="none" spc="0" normalizeH="0" baseline="0" noProof="0" dirty="0">
                <a:ln>
                  <a:noFill/>
                </a:ln>
                <a:solidFill>
                  <a:srgbClr val="FFFF00"/>
                </a:solidFill>
                <a:effectLst/>
                <a:uLnTx/>
                <a:uFillTx/>
                <a:latin typeface="Arial"/>
                <a:cs typeface="Arial"/>
                <a:sym typeface="Roboto"/>
              </a:rPr>
              <a:t>presence</a:t>
            </a:r>
            <a:r>
              <a:rPr kumimoji="0" lang="en-US" sz="1200" b="0" i="0" u="none" strike="noStrike" kern="0" cap="none" spc="0" normalizeH="0" baseline="0" noProof="0" dirty="0">
                <a:ln>
                  <a:noFill/>
                </a:ln>
                <a:solidFill>
                  <a:srgbClr val="FFFF00"/>
                </a:solidFill>
                <a:effectLst/>
                <a:uLnTx/>
                <a:uFillTx/>
                <a:latin typeface="Arial"/>
                <a:cs typeface="Arial"/>
                <a:sym typeface="Roboto"/>
              </a:rPr>
              <a:t> of oxygen</a:t>
            </a:r>
            <a:r>
              <a:rPr kumimoji="0" lang="en-US" sz="1200" b="0" i="0" u="none" strike="noStrike" kern="0" cap="none" spc="0" normalizeH="0" baseline="0" noProof="0" dirty="0">
                <a:ln>
                  <a:noFill/>
                </a:ln>
                <a:solidFill>
                  <a:srgbClr val="FFFFFF"/>
                </a:solidFill>
                <a:effectLst/>
                <a:uLnTx/>
                <a:uFillTx/>
                <a:latin typeface="Arial"/>
                <a:cs typeface="Arial"/>
                <a:sym typeface="Roboto"/>
              </a:rPr>
              <a:t>.</a:t>
            </a:r>
            <a:endParaRPr kumimoji="0" lang="en-US" sz="1200" b="0" i="0" u="none" strike="noStrike" kern="0" cap="none" spc="0" normalizeH="0" baseline="0" noProof="0" dirty="0">
              <a:ln>
                <a:noFill/>
              </a:ln>
              <a:solidFill>
                <a:srgbClr val="FFFFFF"/>
              </a:solidFill>
              <a:effectLst/>
              <a:uLnTx/>
              <a:uFillTx/>
              <a:latin typeface="Roboto"/>
              <a:ea typeface="Roboto"/>
              <a:cs typeface="Roboto"/>
              <a:sym typeface="Roboto"/>
            </a:endParaRPr>
          </a:p>
        </p:txBody>
      </p:sp>
      <p:sp>
        <p:nvSpPr>
          <p:cNvPr id="5" name="Rectangle 4"/>
          <p:cNvSpPr/>
          <p:nvPr/>
        </p:nvSpPr>
        <p:spPr>
          <a:xfrm>
            <a:off x="4201303" y="1323872"/>
            <a:ext cx="3619902" cy="337849"/>
          </a:xfrm>
          <a:prstGeom prst="rect">
            <a:avLst/>
          </a:prstGeom>
        </p:spPr>
        <p:txBody>
          <a:bodyPr wrap="none">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rgbClr val="FFFFFF"/>
                </a:solidFill>
                <a:effectLst/>
                <a:uLnTx/>
                <a:uFillTx/>
                <a:latin typeface="Arial"/>
                <a:cs typeface="Arial"/>
                <a:sym typeface="Roboto"/>
              </a:rPr>
              <a:t>Anaerobic respiration occurs </a:t>
            </a:r>
            <a:r>
              <a:rPr kumimoji="0" lang="en-US" sz="1200" b="0" i="0" u="none" strike="noStrike" kern="0" cap="none" spc="0" normalizeH="0" baseline="0" noProof="0" dirty="0">
                <a:ln>
                  <a:noFill/>
                </a:ln>
                <a:solidFill>
                  <a:srgbClr val="FFFF00"/>
                </a:solidFill>
                <a:effectLst/>
                <a:uLnTx/>
                <a:uFillTx/>
                <a:latin typeface="Arial"/>
                <a:cs typeface="Arial"/>
                <a:sym typeface="Roboto"/>
              </a:rPr>
              <a:t>in </a:t>
            </a:r>
            <a:r>
              <a:rPr kumimoji="0" lang="en-US" sz="1200" b="1" i="0" u="none" strike="noStrike" kern="0" cap="none" spc="0" normalizeH="0" baseline="0" noProof="0" dirty="0">
                <a:ln>
                  <a:noFill/>
                </a:ln>
                <a:solidFill>
                  <a:srgbClr val="FFFF00"/>
                </a:solidFill>
                <a:effectLst/>
                <a:uLnTx/>
                <a:uFillTx/>
                <a:latin typeface="Arial"/>
                <a:cs typeface="Arial"/>
                <a:sym typeface="Roboto"/>
              </a:rPr>
              <a:t>absence</a:t>
            </a:r>
            <a:r>
              <a:rPr kumimoji="0" lang="en-US" sz="1200" b="0" i="0" u="none" strike="noStrike" kern="0" cap="none" spc="0" normalizeH="0" baseline="0" noProof="0" dirty="0">
                <a:ln>
                  <a:noFill/>
                </a:ln>
                <a:solidFill>
                  <a:srgbClr val="FFFF00"/>
                </a:solidFill>
                <a:effectLst/>
                <a:uLnTx/>
                <a:uFillTx/>
                <a:latin typeface="Arial"/>
                <a:cs typeface="Arial"/>
                <a:sym typeface="Roboto"/>
              </a:rPr>
              <a:t> of oxygen</a:t>
            </a:r>
            <a:endParaRPr kumimoji="0" lang="en-US" sz="1200" b="0" i="0" u="none" strike="noStrike" kern="0" cap="none" spc="0" normalizeH="0" baseline="0" noProof="0" dirty="0">
              <a:ln>
                <a:noFill/>
              </a:ln>
              <a:solidFill>
                <a:srgbClr val="FFFF00"/>
              </a:solidFill>
              <a:effectLst/>
              <a:uLnTx/>
              <a:uFillTx/>
              <a:latin typeface="Roboto"/>
              <a:ea typeface="Roboto"/>
              <a:cs typeface="Roboto"/>
              <a:sym typeface="Roboto"/>
            </a:endParaRPr>
          </a:p>
        </p:txBody>
      </p:sp>
      <p:sp>
        <p:nvSpPr>
          <p:cNvPr id="6" name="Rectangle 5"/>
          <p:cNvSpPr/>
          <p:nvPr/>
        </p:nvSpPr>
        <p:spPr>
          <a:xfrm>
            <a:off x="209612" y="1750592"/>
            <a:ext cx="3823483" cy="337849"/>
          </a:xfrm>
          <a:prstGeom prst="rect">
            <a:avLst/>
          </a:prstGeom>
        </p:spPr>
        <p:txBody>
          <a:bodyPr wrap="none">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rgbClr val="FFFFFF"/>
                </a:solidFill>
                <a:effectLst/>
                <a:uLnTx/>
                <a:uFillTx/>
                <a:latin typeface="Arial"/>
                <a:cs typeface="Arial"/>
                <a:sym typeface="Roboto"/>
              </a:rPr>
              <a:t>It is usually </a:t>
            </a:r>
            <a:r>
              <a:rPr kumimoji="0" lang="en-US" sz="1200" b="0" i="0" u="none" strike="noStrike" kern="0" cap="none" spc="0" normalizeH="0" baseline="0" noProof="0" dirty="0">
                <a:ln>
                  <a:noFill/>
                </a:ln>
                <a:solidFill>
                  <a:srgbClr val="FFFF00"/>
                </a:solidFill>
                <a:effectLst/>
                <a:uLnTx/>
                <a:uFillTx/>
                <a:latin typeface="Arial"/>
                <a:cs typeface="Arial"/>
                <a:sym typeface="Roboto"/>
              </a:rPr>
              <a:t>occurring inside the </a:t>
            </a:r>
            <a:r>
              <a:rPr kumimoji="0" lang="en-US" sz="1200" b="1" i="0" u="none" strike="noStrike" kern="0" cap="none" spc="0" normalizeH="0" baseline="0" noProof="0" dirty="0">
                <a:ln>
                  <a:noFill/>
                </a:ln>
                <a:solidFill>
                  <a:srgbClr val="FFFF00"/>
                </a:solidFill>
                <a:effectLst/>
                <a:uLnTx/>
                <a:uFillTx/>
                <a:latin typeface="Arial"/>
                <a:cs typeface="Arial"/>
                <a:sym typeface="Roboto"/>
              </a:rPr>
              <a:t>mitochondria</a:t>
            </a:r>
            <a:r>
              <a:rPr kumimoji="0" lang="en-US" sz="1200" b="0" i="0" u="none" strike="noStrike" kern="0" cap="none" spc="0" normalizeH="0" baseline="0" noProof="0" dirty="0">
                <a:ln>
                  <a:noFill/>
                </a:ln>
                <a:solidFill>
                  <a:srgbClr val="FFFFFF"/>
                </a:solidFill>
                <a:effectLst/>
                <a:uLnTx/>
                <a:uFillTx/>
                <a:latin typeface="Arial"/>
                <a:cs typeface="Arial"/>
                <a:sym typeface="Roboto"/>
              </a:rPr>
              <a:t> of cell.</a:t>
            </a:r>
            <a:endParaRPr kumimoji="0" lang="en-US" sz="1200" b="0" i="0" u="none" strike="noStrike" kern="0" cap="none" spc="0" normalizeH="0" baseline="0" noProof="0" dirty="0">
              <a:ln>
                <a:noFill/>
              </a:ln>
              <a:solidFill>
                <a:srgbClr val="FFFFFF"/>
              </a:solidFill>
              <a:effectLst/>
              <a:uLnTx/>
              <a:uFillTx/>
              <a:latin typeface="Roboto"/>
              <a:ea typeface="Roboto"/>
              <a:cs typeface="Roboto"/>
              <a:sym typeface="Roboto"/>
            </a:endParaRPr>
          </a:p>
        </p:txBody>
      </p:sp>
      <p:sp>
        <p:nvSpPr>
          <p:cNvPr id="7" name="Rectangle 6"/>
          <p:cNvSpPr/>
          <p:nvPr/>
        </p:nvSpPr>
        <p:spPr>
          <a:xfrm>
            <a:off x="4141295" y="1704872"/>
            <a:ext cx="3507692" cy="337849"/>
          </a:xfrm>
          <a:prstGeom prst="rect">
            <a:avLst/>
          </a:prstGeom>
        </p:spPr>
        <p:txBody>
          <a:bodyPr wrap="none">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rgbClr val="FFFFFF"/>
                </a:solidFill>
                <a:effectLst/>
                <a:uLnTx/>
                <a:uFillTx/>
                <a:latin typeface="Arial"/>
                <a:cs typeface="Arial"/>
                <a:sym typeface="Roboto"/>
              </a:rPr>
              <a:t>It was found  </a:t>
            </a:r>
            <a:r>
              <a:rPr kumimoji="0" lang="en-US" sz="1200" b="0" i="0" u="none" strike="noStrike" kern="0" cap="none" spc="0" normalizeH="0" baseline="0" noProof="0" dirty="0">
                <a:ln>
                  <a:noFill/>
                </a:ln>
                <a:solidFill>
                  <a:srgbClr val="FFFF00"/>
                </a:solidFill>
                <a:effectLst/>
                <a:uLnTx/>
                <a:uFillTx/>
                <a:latin typeface="Arial"/>
                <a:cs typeface="Arial"/>
                <a:sym typeface="Roboto"/>
              </a:rPr>
              <a:t>take place in the </a:t>
            </a:r>
            <a:r>
              <a:rPr kumimoji="0" lang="en-US" sz="1200" b="1" i="0" u="none" strike="noStrike" kern="0" cap="none" spc="0" normalizeH="0" baseline="0" noProof="0" dirty="0">
                <a:ln>
                  <a:noFill/>
                </a:ln>
                <a:solidFill>
                  <a:srgbClr val="FFFF00"/>
                </a:solidFill>
                <a:effectLst/>
                <a:uLnTx/>
                <a:uFillTx/>
                <a:latin typeface="Arial"/>
                <a:cs typeface="Arial"/>
                <a:sym typeface="Roboto"/>
              </a:rPr>
              <a:t>cytoplasm</a:t>
            </a:r>
            <a:r>
              <a:rPr kumimoji="0" lang="en-US" sz="1200" b="0" i="0" u="none" strike="noStrike" kern="0" cap="none" spc="0" normalizeH="0" baseline="0" noProof="0" dirty="0">
                <a:ln>
                  <a:noFill/>
                </a:ln>
                <a:solidFill>
                  <a:srgbClr val="FFFFFF"/>
                </a:solidFill>
                <a:effectLst/>
                <a:uLnTx/>
                <a:uFillTx/>
                <a:latin typeface="Arial"/>
                <a:cs typeface="Arial"/>
                <a:sym typeface="Roboto"/>
              </a:rPr>
              <a:t> of cell.</a:t>
            </a:r>
            <a:endParaRPr kumimoji="0" lang="en-US" sz="1200" b="0" i="0" u="none" strike="noStrike" kern="0" cap="none" spc="0" normalizeH="0" baseline="0" noProof="0" dirty="0">
              <a:ln>
                <a:noFill/>
              </a:ln>
              <a:solidFill>
                <a:srgbClr val="FFFFFF"/>
              </a:solidFill>
              <a:effectLst/>
              <a:uLnTx/>
              <a:uFillTx/>
              <a:latin typeface="Roboto"/>
              <a:ea typeface="Roboto"/>
              <a:cs typeface="Roboto"/>
              <a:sym typeface="Roboto"/>
            </a:endParaRPr>
          </a:p>
        </p:txBody>
      </p:sp>
      <p:sp>
        <p:nvSpPr>
          <p:cNvPr id="8" name="Rectangle 7"/>
          <p:cNvSpPr/>
          <p:nvPr/>
        </p:nvSpPr>
        <p:spPr>
          <a:xfrm>
            <a:off x="201308" y="2128466"/>
            <a:ext cx="3825240" cy="923330"/>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rgbClr val="FFFFFF"/>
                </a:solidFill>
                <a:effectLst/>
                <a:uLnTx/>
                <a:uFillTx/>
                <a:latin typeface="Arial"/>
                <a:cs typeface="Arial"/>
                <a:sym typeface="Roboto"/>
              </a:rPr>
              <a:t>There is </a:t>
            </a:r>
            <a:r>
              <a:rPr kumimoji="0" lang="en-US" sz="1200" b="1" i="0" u="none" strike="noStrike" kern="0" cap="none" spc="0" normalizeH="0" baseline="0" noProof="0" dirty="0">
                <a:ln>
                  <a:noFill/>
                </a:ln>
                <a:solidFill>
                  <a:srgbClr val="FFFF00"/>
                </a:solidFill>
                <a:effectLst/>
                <a:uLnTx/>
                <a:uFillTx/>
                <a:latin typeface="Arial"/>
                <a:cs typeface="Arial"/>
                <a:sym typeface="Roboto"/>
              </a:rPr>
              <a:t>complete breakdown</a:t>
            </a:r>
            <a:r>
              <a:rPr kumimoji="0" lang="en-US" sz="1200" b="0" i="0" u="none" strike="noStrike" kern="0" cap="none" spc="0" normalizeH="0" baseline="0" noProof="0" dirty="0">
                <a:ln>
                  <a:noFill/>
                </a:ln>
                <a:solidFill>
                  <a:srgbClr val="FFFF00"/>
                </a:solidFill>
                <a:effectLst/>
                <a:uLnTx/>
                <a:uFillTx/>
                <a:latin typeface="Arial"/>
                <a:cs typeface="Arial"/>
                <a:sym typeface="Roboto"/>
              </a:rPr>
              <a:t> of glucose into carbon dioxide and water</a:t>
            </a:r>
            <a:r>
              <a:rPr kumimoji="0" lang="en-US" sz="1200" b="0" i="0" u="none" strike="noStrike" kern="0" cap="none" spc="0" normalizeH="0" baseline="0" noProof="0" dirty="0">
                <a:ln>
                  <a:noFill/>
                </a:ln>
                <a:solidFill>
                  <a:srgbClr val="FFFFFF"/>
                </a:solidFill>
                <a:effectLst/>
                <a:uLnTx/>
                <a:uFillTx/>
                <a:latin typeface="Arial"/>
                <a:cs typeface="Arial"/>
                <a:sym typeface="Roboto"/>
              </a:rPr>
              <a:t> takes place and produce 38 Adenosine </a:t>
            </a:r>
            <a:r>
              <a:rPr kumimoji="0" lang="en-US" sz="1200" b="0" i="0" u="none" strike="noStrike" kern="0" cap="none" spc="0" normalizeH="0" baseline="0" noProof="0" dirty="0" err="1">
                <a:ln>
                  <a:noFill/>
                </a:ln>
                <a:solidFill>
                  <a:srgbClr val="FFFFFF"/>
                </a:solidFill>
                <a:effectLst/>
                <a:uLnTx/>
                <a:uFillTx/>
                <a:latin typeface="Arial"/>
                <a:cs typeface="Arial"/>
                <a:sym typeface="Roboto"/>
              </a:rPr>
              <a:t>triphosphate</a:t>
            </a:r>
            <a:r>
              <a:rPr kumimoji="0" lang="en-US" sz="1200" b="0" i="0" u="none" strike="noStrike" kern="0" cap="none" spc="0" normalizeH="0" baseline="0" noProof="0" dirty="0">
                <a:ln>
                  <a:noFill/>
                </a:ln>
                <a:solidFill>
                  <a:srgbClr val="FFFFFF"/>
                </a:solidFill>
                <a:effectLst/>
                <a:uLnTx/>
                <a:uFillTx/>
                <a:latin typeface="Arial"/>
                <a:cs typeface="Arial"/>
                <a:sym typeface="Roboto"/>
              </a:rPr>
              <a:t> (ATP).</a:t>
            </a:r>
            <a:endParaRPr kumimoji="0" lang="en-US" sz="1200" b="0" i="0" u="none" strike="noStrike" kern="0" cap="none" spc="0" normalizeH="0" baseline="0" noProof="0" dirty="0">
              <a:ln>
                <a:noFill/>
              </a:ln>
              <a:solidFill>
                <a:srgbClr val="FFFFFF"/>
              </a:solidFill>
              <a:effectLst/>
              <a:uLnTx/>
              <a:uFillTx/>
              <a:latin typeface="Roboto"/>
              <a:ea typeface="Roboto"/>
              <a:cs typeface="Roboto"/>
              <a:sym typeface="Roboto"/>
            </a:endParaRPr>
          </a:p>
        </p:txBody>
      </p:sp>
      <p:sp>
        <p:nvSpPr>
          <p:cNvPr id="9" name="Rectangle 8"/>
          <p:cNvSpPr/>
          <p:nvPr/>
        </p:nvSpPr>
        <p:spPr>
          <a:xfrm>
            <a:off x="4175760" y="2128467"/>
            <a:ext cx="4572000" cy="891847"/>
          </a:xfrm>
          <a:prstGeom prst="rect">
            <a:avLst/>
          </a:prstGeom>
        </p:spPr>
        <p:txBody>
          <a:bodyPr>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rgbClr val="FFFFFF"/>
                </a:solidFill>
                <a:effectLst/>
                <a:uLnTx/>
                <a:uFillTx/>
                <a:latin typeface="Arial"/>
                <a:cs typeface="Arial"/>
                <a:sym typeface="Roboto"/>
              </a:rPr>
              <a:t>Glucose breaks down into ethyl alcohol or lactic acid, carbon dioxide, and produce less energy in the form of Adenosine </a:t>
            </a:r>
            <a:r>
              <a:rPr kumimoji="0" lang="en-US" sz="1200" b="0" i="0" u="none" strike="noStrike" kern="0" cap="none" spc="0" normalizeH="0" baseline="0" noProof="0" dirty="0" err="1">
                <a:ln>
                  <a:noFill/>
                </a:ln>
                <a:solidFill>
                  <a:srgbClr val="FFFFFF"/>
                </a:solidFill>
                <a:effectLst/>
                <a:uLnTx/>
                <a:uFillTx/>
                <a:latin typeface="Arial"/>
                <a:cs typeface="Arial"/>
                <a:sym typeface="Roboto"/>
              </a:rPr>
              <a:t>triphosphate</a:t>
            </a:r>
            <a:r>
              <a:rPr kumimoji="0" lang="en-US" sz="1200" b="0" i="0" u="none" strike="noStrike" kern="0" cap="none" spc="0" normalizeH="0" baseline="0" noProof="0" dirty="0">
                <a:ln>
                  <a:noFill/>
                </a:ln>
                <a:solidFill>
                  <a:srgbClr val="FFFFFF"/>
                </a:solidFill>
                <a:effectLst/>
                <a:uLnTx/>
                <a:uFillTx/>
                <a:latin typeface="Arial"/>
                <a:cs typeface="Arial"/>
                <a:sym typeface="Roboto"/>
              </a:rPr>
              <a:t> (ATP)</a:t>
            </a:r>
            <a:endParaRPr kumimoji="0" lang="en-US" sz="1200" b="0" i="0" u="none" strike="noStrike" kern="0" cap="none" spc="0" normalizeH="0" baseline="0" noProof="0" dirty="0">
              <a:ln>
                <a:noFill/>
              </a:ln>
              <a:solidFill>
                <a:srgbClr val="FFFFFF"/>
              </a:solidFill>
              <a:effectLst/>
              <a:uLnTx/>
              <a:uFillTx/>
              <a:latin typeface="Roboto"/>
              <a:ea typeface="Roboto"/>
              <a:cs typeface="Roboto"/>
              <a:sym typeface="Roboto"/>
            </a:endParaRPr>
          </a:p>
        </p:txBody>
      </p:sp>
      <p:sp>
        <p:nvSpPr>
          <p:cNvPr id="10" name="Rectangle 9"/>
          <p:cNvSpPr/>
          <p:nvPr/>
        </p:nvSpPr>
        <p:spPr>
          <a:xfrm>
            <a:off x="243840" y="3097768"/>
            <a:ext cx="3764280" cy="614848"/>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rgbClr val="FFFFFF"/>
                </a:solidFill>
                <a:effectLst/>
                <a:uLnTx/>
                <a:uFillTx/>
                <a:latin typeface="Arial"/>
                <a:cs typeface="Arial"/>
                <a:sym typeface="Roboto"/>
              </a:rPr>
              <a:t>Aerobic organisms such as </a:t>
            </a:r>
            <a:r>
              <a:rPr kumimoji="0" lang="en-US" sz="1200" b="1" i="0" u="none" strike="noStrike" kern="0" cap="none" spc="0" normalizeH="0" baseline="0" noProof="0" dirty="0">
                <a:ln>
                  <a:noFill/>
                </a:ln>
                <a:solidFill>
                  <a:srgbClr val="FFFF00"/>
                </a:solidFill>
                <a:effectLst/>
                <a:uLnTx/>
                <a:uFillTx/>
                <a:latin typeface="Arial"/>
                <a:cs typeface="Arial"/>
                <a:sym typeface="Roboto"/>
              </a:rPr>
              <a:t>mammals</a:t>
            </a:r>
            <a:r>
              <a:rPr kumimoji="0" lang="en-US" sz="1200" b="0" i="0" u="none" strike="noStrike" kern="0" cap="none" spc="0" normalizeH="0" baseline="0" noProof="0" dirty="0">
                <a:ln>
                  <a:noFill/>
                </a:ln>
                <a:solidFill>
                  <a:srgbClr val="FFFFFF"/>
                </a:solidFill>
                <a:effectLst/>
                <a:uLnTx/>
                <a:uFillTx/>
                <a:latin typeface="Arial"/>
                <a:cs typeface="Arial"/>
                <a:sym typeface="Roboto"/>
              </a:rPr>
              <a:t> follow aerobic respiration.</a:t>
            </a:r>
            <a:endParaRPr kumimoji="0" lang="en-US" sz="1200" b="0" i="0" u="none" strike="noStrike" kern="0" cap="none" spc="0" normalizeH="0" baseline="0" noProof="0" dirty="0">
              <a:ln>
                <a:noFill/>
              </a:ln>
              <a:solidFill>
                <a:srgbClr val="FFFFFF"/>
              </a:solidFill>
              <a:effectLst/>
              <a:uLnTx/>
              <a:uFillTx/>
              <a:latin typeface="Roboto"/>
              <a:ea typeface="Roboto"/>
              <a:cs typeface="Roboto"/>
              <a:sym typeface="Roboto"/>
            </a:endParaRPr>
          </a:p>
        </p:txBody>
      </p:sp>
      <p:sp>
        <p:nvSpPr>
          <p:cNvPr id="11" name="Rectangle 10"/>
          <p:cNvSpPr/>
          <p:nvPr/>
        </p:nvSpPr>
        <p:spPr>
          <a:xfrm>
            <a:off x="4175760" y="3073346"/>
            <a:ext cx="4678680" cy="614848"/>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rgbClr val="FFFFFF"/>
                </a:solidFill>
                <a:effectLst/>
                <a:uLnTx/>
                <a:uFillTx/>
                <a:latin typeface="Arial"/>
                <a:cs typeface="Arial"/>
                <a:sym typeface="Roboto"/>
              </a:rPr>
              <a:t>Anaerobic organisms like </a:t>
            </a:r>
            <a:r>
              <a:rPr kumimoji="0" lang="en-US" sz="1200" b="0" i="0" u="none" strike="noStrike" kern="0" cap="none" spc="0" normalizeH="0" baseline="0" noProof="0" dirty="0">
                <a:ln>
                  <a:noFill/>
                </a:ln>
                <a:solidFill>
                  <a:srgbClr val="FFFF00"/>
                </a:solidFill>
                <a:effectLst/>
                <a:uLnTx/>
                <a:uFillTx/>
                <a:latin typeface="Arial"/>
                <a:cs typeface="Arial"/>
                <a:sym typeface="Roboto"/>
              </a:rPr>
              <a:t>bacteria and yeast</a:t>
            </a:r>
            <a:r>
              <a:rPr kumimoji="0" lang="en-US" sz="1200" b="0" i="0" u="none" strike="noStrike" kern="0" cap="none" spc="0" normalizeH="0" baseline="0" noProof="0" dirty="0">
                <a:ln>
                  <a:noFill/>
                </a:ln>
                <a:solidFill>
                  <a:srgbClr val="FFFFFF"/>
                </a:solidFill>
                <a:effectLst/>
                <a:uLnTx/>
                <a:uFillTx/>
                <a:latin typeface="Arial"/>
                <a:cs typeface="Arial"/>
                <a:sym typeface="Roboto"/>
              </a:rPr>
              <a:t> respire </a:t>
            </a:r>
            <a:r>
              <a:rPr kumimoji="0" lang="en-US" sz="1200" b="0" i="0" u="none" strike="noStrike" kern="0" cap="none" spc="0" normalizeH="0" baseline="0" noProof="0" dirty="0" err="1">
                <a:ln>
                  <a:noFill/>
                </a:ln>
                <a:solidFill>
                  <a:srgbClr val="FFFFFF"/>
                </a:solidFill>
                <a:effectLst/>
                <a:uLnTx/>
                <a:uFillTx/>
                <a:latin typeface="Arial"/>
                <a:cs typeface="Arial"/>
                <a:sym typeface="Roboto"/>
              </a:rPr>
              <a:t>anaerobically</a:t>
            </a:r>
            <a:r>
              <a:rPr kumimoji="0" lang="en-US" sz="1200" b="0" i="0" u="none" strike="noStrike" kern="0" cap="none" spc="0" normalizeH="0" baseline="0" noProof="0" dirty="0">
                <a:ln>
                  <a:noFill/>
                </a:ln>
                <a:solidFill>
                  <a:srgbClr val="FFFFFF"/>
                </a:solidFill>
                <a:effectLst/>
                <a:uLnTx/>
                <a:uFillTx/>
                <a:latin typeface="Arial"/>
                <a:cs typeface="Arial"/>
                <a:sym typeface="Roboto"/>
              </a:rPr>
              <a:t>. It also occurs in </a:t>
            </a:r>
            <a:r>
              <a:rPr kumimoji="0" lang="en-US" sz="1200" b="0" i="0" u="none" strike="noStrike" kern="0" cap="none" spc="0" normalizeH="0" baseline="0" noProof="0" dirty="0">
                <a:ln>
                  <a:noFill/>
                </a:ln>
                <a:solidFill>
                  <a:srgbClr val="FFFF00"/>
                </a:solidFill>
                <a:effectLst/>
                <a:uLnTx/>
                <a:uFillTx/>
                <a:latin typeface="Arial"/>
                <a:cs typeface="Arial"/>
                <a:sym typeface="Roboto"/>
              </a:rPr>
              <a:t>muscles </a:t>
            </a:r>
            <a:r>
              <a:rPr kumimoji="0" lang="en-US" sz="1200" b="0" i="0" u="none" strike="noStrike" kern="0" cap="none" spc="0" normalizeH="0" baseline="0" noProof="0" dirty="0">
                <a:ln>
                  <a:noFill/>
                </a:ln>
                <a:solidFill>
                  <a:srgbClr val="FFFFFF"/>
                </a:solidFill>
                <a:effectLst/>
                <a:uLnTx/>
                <a:uFillTx/>
                <a:latin typeface="Arial"/>
                <a:cs typeface="Arial"/>
                <a:sym typeface="Roboto"/>
              </a:rPr>
              <a:t>of human during heavy activities.</a:t>
            </a:r>
            <a:endParaRPr kumimoji="0" lang="en-US" sz="1200" b="0" i="0" u="none" strike="noStrike" kern="0" cap="none" spc="0" normalizeH="0" baseline="0" noProof="0" dirty="0">
              <a:ln>
                <a:noFill/>
              </a:ln>
              <a:solidFill>
                <a:srgbClr val="FFFFFF"/>
              </a:solidFill>
              <a:effectLst/>
              <a:uLnTx/>
              <a:uFillTx/>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500" fill="hold"/>
                                        <p:tgtEl>
                                          <p:spTgt spid="6"/>
                                        </p:tgtEl>
                                        <p:attrNameLst>
                                          <p:attrName>ppt_w</p:attrName>
                                        </p:attrNameLst>
                                      </p:cBhvr>
                                      <p:tavLst>
                                        <p:tav tm="0">
                                          <p:val>
                                            <p:fltVal val="0"/>
                                          </p:val>
                                        </p:tav>
                                        <p:tav tm="100000">
                                          <p:val>
                                            <p:strVal val="#ppt_w"/>
                                          </p:val>
                                        </p:tav>
                                      </p:tavLst>
                                    </p:anim>
                                    <p:anim calcmode="lin" valueType="num">
                                      <p:cBhvr>
                                        <p:cTn id="20" dur="500" fill="hold"/>
                                        <p:tgtEl>
                                          <p:spTgt spid="6"/>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23" presetClass="entr" presetSubtype="16"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fltVal val="0"/>
                                          </p:val>
                                        </p:tav>
                                        <p:tav tm="100000">
                                          <p:val>
                                            <p:strVal val="#ppt_w"/>
                                          </p:val>
                                        </p:tav>
                                      </p:tavLst>
                                    </p:anim>
                                    <p:anim calcmode="lin" valueType="num">
                                      <p:cBhvr>
                                        <p:cTn id="26" dur="500" fill="hold"/>
                                        <p:tgtEl>
                                          <p:spTgt spid="7"/>
                                        </p:tgtEl>
                                        <p:attrNameLst>
                                          <p:attrName>ppt_h</p:attrName>
                                        </p:attrNameLst>
                                      </p:cBhvr>
                                      <p:tavLst>
                                        <p:tav tm="0">
                                          <p:val>
                                            <p:fltVal val="0"/>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23" presetClass="entr" presetSubtype="16"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childTnLst>
                                </p:cTn>
                              </p:par>
                            </p:childTnLst>
                          </p:cTn>
                        </p:par>
                      </p:childTnLst>
                    </p:cTn>
                  </p:par>
                  <p:par>
                    <p:cTn id="33" fill="hold">
                      <p:stCondLst>
                        <p:cond delay="indefinite"/>
                      </p:stCondLst>
                      <p:childTnLst>
                        <p:par>
                          <p:cTn id="34" fill="hold">
                            <p:stCondLst>
                              <p:cond delay="0"/>
                            </p:stCondLst>
                            <p:childTnLst>
                              <p:par>
                                <p:cTn id="35" presetID="23" presetClass="entr" presetSubtype="16"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childTnLst>
                                </p:cTn>
                              </p:par>
                            </p:childTnLst>
                          </p:cTn>
                        </p:par>
                      </p:childTnLst>
                    </p:cTn>
                  </p:par>
                  <p:par>
                    <p:cTn id="39" fill="hold">
                      <p:stCondLst>
                        <p:cond delay="indefinite"/>
                      </p:stCondLst>
                      <p:childTnLst>
                        <p:par>
                          <p:cTn id="40" fill="hold">
                            <p:stCondLst>
                              <p:cond delay="0"/>
                            </p:stCondLst>
                            <p:childTnLst>
                              <p:par>
                                <p:cTn id="41" presetID="23" presetClass="entr" presetSubtype="16"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p:cTn id="43" dur="500" fill="hold"/>
                                        <p:tgtEl>
                                          <p:spTgt spid="10"/>
                                        </p:tgtEl>
                                        <p:attrNameLst>
                                          <p:attrName>ppt_w</p:attrName>
                                        </p:attrNameLst>
                                      </p:cBhvr>
                                      <p:tavLst>
                                        <p:tav tm="0">
                                          <p:val>
                                            <p:fltVal val="0"/>
                                          </p:val>
                                        </p:tav>
                                        <p:tav tm="100000">
                                          <p:val>
                                            <p:strVal val="#ppt_w"/>
                                          </p:val>
                                        </p:tav>
                                      </p:tavLst>
                                    </p:anim>
                                    <p:anim calcmode="lin" valueType="num">
                                      <p:cBhvr>
                                        <p:cTn id="44"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45" fill="hold">
                      <p:stCondLst>
                        <p:cond delay="indefinite"/>
                      </p:stCondLst>
                      <p:childTnLst>
                        <p:par>
                          <p:cTn id="46" fill="hold">
                            <p:stCondLst>
                              <p:cond delay="0"/>
                            </p:stCondLst>
                            <p:childTnLst>
                              <p:par>
                                <p:cTn id="47" presetID="23" presetClass="entr" presetSubtype="16" fill="hold" grpId="0" nodeType="clickEffect">
                                  <p:stCondLst>
                                    <p:cond delay="0"/>
                                  </p:stCondLst>
                                  <p:childTnLst>
                                    <p:set>
                                      <p:cBhvr>
                                        <p:cTn id="48" dur="1" fill="hold">
                                          <p:stCondLst>
                                            <p:cond delay="0"/>
                                          </p:stCondLst>
                                        </p:cTn>
                                        <p:tgtEl>
                                          <p:spTgt spid="11"/>
                                        </p:tgtEl>
                                        <p:attrNameLst>
                                          <p:attrName>style.visibility</p:attrName>
                                        </p:attrNameLst>
                                      </p:cBhvr>
                                      <p:to>
                                        <p:strVal val="visible"/>
                                      </p:to>
                                    </p:set>
                                    <p:anim calcmode="lin" valueType="num">
                                      <p:cBhvr>
                                        <p:cTn id="49" dur="500" fill="hold"/>
                                        <p:tgtEl>
                                          <p:spTgt spid="11"/>
                                        </p:tgtEl>
                                        <p:attrNameLst>
                                          <p:attrName>ppt_w</p:attrName>
                                        </p:attrNameLst>
                                      </p:cBhvr>
                                      <p:tavLst>
                                        <p:tav tm="0">
                                          <p:val>
                                            <p:fltVal val="0"/>
                                          </p:val>
                                        </p:tav>
                                        <p:tav tm="100000">
                                          <p:val>
                                            <p:strVal val="#ppt_w"/>
                                          </p:val>
                                        </p:tav>
                                      </p:tavLst>
                                    </p:anim>
                                    <p:anim calcmode="lin" valueType="num">
                                      <p:cBhvr>
                                        <p:cTn id="50" dur="500" fill="hold"/>
                                        <p:tgtEl>
                                          <p:spTgt spid="1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grpSp>
        <p:nvGrpSpPr>
          <p:cNvPr id="25" name="Group 35"/>
          <p:cNvGrpSpPr/>
          <p:nvPr/>
        </p:nvGrpSpPr>
        <p:grpSpPr>
          <a:xfrm rot="19573869">
            <a:off x="2436104" y="2845636"/>
            <a:ext cx="990591" cy="540284"/>
            <a:chOff x="6841831" y="1187100"/>
            <a:chExt cx="2192202" cy="908613"/>
          </a:xfrm>
        </p:grpSpPr>
        <p:pic>
          <p:nvPicPr>
            <p:cNvPr id="26" name="Google Shape;81;p15"/>
            <p:cNvPicPr preferRelativeResize="0"/>
            <p:nvPr/>
          </p:nvPicPr>
          <p:blipFill>
            <a:blip r:embed="rId3">
              <a:clrChange>
                <a:clrFrom>
                  <a:srgbClr val="66FFFF"/>
                </a:clrFrom>
                <a:clrTo>
                  <a:srgbClr val="66FFFF">
                    <a:alpha val="0"/>
                  </a:srgbClr>
                </a:clrTo>
              </a:clrChange>
              <a:alphaModFix/>
              <a:duotone>
                <a:prstClr val="black"/>
                <a:schemeClr val="bg2">
                  <a:lumMod val="10000"/>
                  <a:lumOff val="90000"/>
                  <a:tint val="45000"/>
                  <a:satMod val="400000"/>
                </a:schemeClr>
              </a:duotone>
            </a:blip>
            <a:stretch>
              <a:fillRect/>
            </a:stretch>
          </p:blipFill>
          <p:spPr>
            <a:xfrm rot="1946856">
              <a:off x="7538648" y="1187100"/>
              <a:ext cx="1495385" cy="908613"/>
            </a:xfrm>
            <a:prstGeom prst="rect">
              <a:avLst/>
            </a:prstGeom>
            <a:noFill/>
            <a:ln>
              <a:noFill/>
            </a:ln>
          </p:spPr>
        </p:pic>
        <p:sp>
          <p:nvSpPr>
            <p:cNvPr id="27" name="Oval 26"/>
            <p:cNvSpPr/>
            <p:nvPr/>
          </p:nvSpPr>
          <p:spPr>
            <a:xfrm>
              <a:off x="7251925" y="1687484"/>
              <a:ext cx="82672" cy="8845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212121"/>
                </a:solidFill>
                <a:effectLst/>
                <a:uLnTx/>
                <a:uFillTx/>
                <a:latin typeface="Arial"/>
                <a:ea typeface="+mn-ea"/>
                <a:cs typeface="+mn-cs"/>
                <a:sym typeface="Arial"/>
              </a:endParaRPr>
            </a:p>
          </p:txBody>
        </p:sp>
        <p:sp>
          <p:nvSpPr>
            <p:cNvPr id="28" name="Oval 27"/>
            <p:cNvSpPr/>
            <p:nvPr/>
          </p:nvSpPr>
          <p:spPr>
            <a:xfrm>
              <a:off x="6991461" y="1720736"/>
              <a:ext cx="46649"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212121"/>
                </a:solidFill>
                <a:effectLst/>
                <a:uLnTx/>
                <a:uFillTx/>
                <a:latin typeface="Arial"/>
                <a:ea typeface="+mn-ea"/>
                <a:cs typeface="+mn-cs"/>
                <a:sym typeface="Arial"/>
              </a:endParaRPr>
            </a:p>
          </p:txBody>
        </p:sp>
        <p:sp>
          <p:nvSpPr>
            <p:cNvPr id="29" name="Oval 28"/>
            <p:cNvSpPr/>
            <p:nvPr/>
          </p:nvSpPr>
          <p:spPr>
            <a:xfrm>
              <a:off x="7116151" y="1698569"/>
              <a:ext cx="68816" cy="7481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212121"/>
                </a:solidFill>
                <a:effectLst/>
                <a:uLnTx/>
                <a:uFillTx/>
                <a:latin typeface="Arial"/>
                <a:ea typeface="+mn-ea"/>
                <a:cs typeface="+mn-cs"/>
                <a:sym typeface="Arial"/>
              </a:endParaRPr>
            </a:p>
          </p:txBody>
        </p:sp>
        <p:sp>
          <p:nvSpPr>
            <p:cNvPr id="30" name="Oval 29"/>
            <p:cNvSpPr/>
            <p:nvPr/>
          </p:nvSpPr>
          <p:spPr>
            <a:xfrm>
              <a:off x="6841831" y="1742903"/>
              <a:ext cx="45719"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212121"/>
                </a:solidFill>
                <a:effectLst/>
                <a:uLnTx/>
                <a:uFillTx/>
                <a:latin typeface="Arial"/>
                <a:ea typeface="+mn-ea"/>
                <a:cs typeface="+mn-cs"/>
                <a:sym typeface="Arial"/>
              </a:endParaRPr>
            </a:p>
          </p:txBody>
        </p:sp>
      </p:grpSp>
      <p:grpSp>
        <p:nvGrpSpPr>
          <p:cNvPr id="20" name="Group 36"/>
          <p:cNvGrpSpPr/>
          <p:nvPr/>
        </p:nvGrpSpPr>
        <p:grpSpPr>
          <a:xfrm rot="20659969">
            <a:off x="2907489" y="2122753"/>
            <a:ext cx="620107" cy="594018"/>
            <a:chOff x="6886166" y="587908"/>
            <a:chExt cx="1360824" cy="1078794"/>
          </a:xfrm>
        </p:grpSpPr>
        <p:pic>
          <p:nvPicPr>
            <p:cNvPr id="21" name="Google Shape;87;p15"/>
            <p:cNvPicPr preferRelativeResize="0"/>
            <p:nvPr/>
          </p:nvPicPr>
          <p:blipFill>
            <a:blip r:embed="rId4">
              <a:alphaModFix/>
              <a:duotone>
                <a:prstClr val="black"/>
                <a:schemeClr val="tx1">
                  <a:tint val="45000"/>
                  <a:satMod val="400000"/>
                </a:schemeClr>
              </a:duotone>
            </a:blip>
            <a:stretch>
              <a:fillRect/>
            </a:stretch>
          </p:blipFill>
          <p:spPr>
            <a:xfrm rot="20757963">
              <a:off x="7069158" y="587908"/>
              <a:ext cx="1177832" cy="738716"/>
            </a:xfrm>
            <a:prstGeom prst="rect">
              <a:avLst/>
            </a:prstGeom>
            <a:noFill/>
            <a:ln>
              <a:noFill/>
            </a:ln>
          </p:spPr>
        </p:pic>
        <p:sp>
          <p:nvSpPr>
            <p:cNvPr id="22" name="Oval 21"/>
            <p:cNvSpPr/>
            <p:nvPr/>
          </p:nvSpPr>
          <p:spPr>
            <a:xfrm>
              <a:off x="7102296" y="1451957"/>
              <a:ext cx="46649"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212121"/>
                </a:solidFill>
                <a:effectLst/>
                <a:uLnTx/>
                <a:uFillTx/>
                <a:latin typeface="Arial"/>
                <a:ea typeface="+mn-ea"/>
                <a:cs typeface="+mn-cs"/>
                <a:sym typeface="Arial"/>
              </a:endParaRPr>
            </a:p>
          </p:txBody>
        </p:sp>
        <p:sp>
          <p:nvSpPr>
            <p:cNvPr id="23" name="Oval 22"/>
            <p:cNvSpPr/>
            <p:nvPr/>
          </p:nvSpPr>
          <p:spPr>
            <a:xfrm>
              <a:off x="6997002" y="1526772"/>
              <a:ext cx="46649"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212121"/>
                </a:solidFill>
                <a:effectLst/>
                <a:uLnTx/>
                <a:uFillTx/>
                <a:latin typeface="Arial"/>
                <a:ea typeface="+mn-ea"/>
                <a:cs typeface="+mn-cs"/>
                <a:sym typeface="Arial"/>
              </a:endParaRPr>
            </a:p>
          </p:txBody>
        </p:sp>
        <p:sp>
          <p:nvSpPr>
            <p:cNvPr id="24" name="Oval 23"/>
            <p:cNvSpPr/>
            <p:nvPr/>
          </p:nvSpPr>
          <p:spPr>
            <a:xfrm>
              <a:off x="6886166" y="1620983"/>
              <a:ext cx="46649"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212121"/>
                </a:solidFill>
                <a:effectLst/>
                <a:uLnTx/>
                <a:uFillTx/>
                <a:latin typeface="Arial"/>
                <a:ea typeface="+mn-ea"/>
                <a:cs typeface="+mn-cs"/>
                <a:sym typeface="Arial"/>
              </a:endParaRPr>
            </a:p>
          </p:txBody>
        </p:sp>
      </p:grpSp>
      <p:sp>
        <p:nvSpPr>
          <p:cNvPr id="510" name="Google Shape;510;p69"/>
          <p:cNvSpPr txBox="1">
            <a:spLocks noGrp="1"/>
          </p:cNvSpPr>
          <p:nvPr>
            <p:ph type="title"/>
          </p:nvPr>
        </p:nvSpPr>
        <p:spPr>
          <a:xfrm>
            <a:off x="164943" y="502175"/>
            <a:ext cx="8520600" cy="572700"/>
          </a:xfrm>
          <a:prstGeom prst="rect">
            <a:avLst/>
          </a:prstGeom>
        </p:spPr>
        <p:txBody>
          <a:bodyPr spcFirstLastPara="1" wrap="square" lIns="91425" tIns="91425" rIns="91425" bIns="91425" anchor="t" anchorCtr="0">
            <a:noAutofit/>
          </a:bodyPr>
          <a:lstStyle/>
          <a:p>
            <a:pPr algn="ctr"/>
            <a:r>
              <a:rPr lang="en" sz="1800" b="1" dirty="0">
                <a:solidFill>
                  <a:srgbClr val="FFFFFF"/>
                </a:solidFill>
              </a:rPr>
              <a:t>Respiration in plants</a:t>
            </a:r>
            <a:endParaRPr sz="1800" b="1" dirty="0">
              <a:solidFill>
                <a:srgbClr val="FFFFFF"/>
              </a:solidFill>
            </a:endParaRPr>
          </a:p>
        </p:txBody>
      </p:sp>
      <p:sp>
        <p:nvSpPr>
          <p:cNvPr id="511" name="Google Shape;511;p69"/>
          <p:cNvSpPr txBox="1">
            <a:spLocks noGrp="1"/>
          </p:cNvSpPr>
          <p:nvPr>
            <p:ph type="body" idx="1"/>
          </p:nvPr>
        </p:nvSpPr>
        <p:spPr>
          <a:xfrm>
            <a:off x="5643" y="1004210"/>
            <a:ext cx="8520600" cy="1471785"/>
          </a:xfrm>
          <a:prstGeom prst="rect">
            <a:avLst/>
          </a:prstGeom>
        </p:spPr>
        <p:txBody>
          <a:bodyPr spcFirstLastPara="1" wrap="square" lIns="91425" tIns="91425" rIns="91425" bIns="91425" anchor="t" anchorCtr="0">
            <a:noAutofit/>
          </a:bodyPr>
          <a:lstStyle/>
          <a:p>
            <a:pPr marL="0" indent="0" algn="just">
              <a:buClr>
                <a:schemeClr val="tx1"/>
              </a:buClr>
              <a:buSzPct val="100000"/>
              <a:buFont typeface="Wingdings" pitchFamily="2" charset="2"/>
              <a:buChar char="ü"/>
            </a:pPr>
            <a:r>
              <a:rPr lang="en-US" dirty="0">
                <a:solidFill>
                  <a:schemeClr val="tx1"/>
                </a:solidFill>
              </a:rPr>
              <a:t>Respiration in plants is </a:t>
            </a:r>
            <a:r>
              <a:rPr lang="en-US" dirty="0">
                <a:solidFill>
                  <a:srgbClr val="FFFF00"/>
                </a:solidFill>
              </a:rPr>
              <a:t>much simpler than respiration in animals</a:t>
            </a:r>
            <a:r>
              <a:rPr lang="en-US" dirty="0">
                <a:solidFill>
                  <a:schemeClr val="tx1"/>
                </a:solidFill>
              </a:rPr>
              <a:t>.</a:t>
            </a:r>
          </a:p>
          <a:p>
            <a:pPr marL="0" indent="0" algn="just">
              <a:buClr>
                <a:schemeClr val="tx1"/>
              </a:buClr>
              <a:buSzPct val="100000"/>
              <a:buFont typeface="Wingdings" pitchFamily="2" charset="2"/>
              <a:buChar char="ü"/>
            </a:pPr>
            <a:r>
              <a:rPr lang="en-US" dirty="0">
                <a:solidFill>
                  <a:schemeClr val="tx1"/>
                </a:solidFill>
              </a:rPr>
              <a:t>Plants </a:t>
            </a:r>
            <a:r>
              <a:rPr lang="en-US" dirty="0">
                <a:solidFill>
                  <a:srgbClr val="FFFFFF"/>
                </a:solidFill>
              </a:rPr>
              <a:t>exchange respiratory gases through;</a:t>
            </a:r>
          </a:p>
          <a:p>
            <a:pPr marL="800100" lvl="1" algn="just">
              <a:spcBef>
                <a:spcPts val="0"/>
              </a:spcBef>
              <a:buClr>
                <a:srgbClr val="FFFFFF"/>
              </a:buClr>
              <a:buSzPct val="100000"/>
              <a:buFont typeface="+mj-lt"/>
              <a:buAutoNum type="arabicPeriod"/>
            </a:pPr>
            <a:r>
              <a:rPr lang="en-US" sz="1600" b="1" dirty="0">
                <a:solidFill>
                  <a:srgbClr val="FFFF00"/>
                </a:solidFill>
              </a:rPr>
              <a:t>Stomata</a:t>
            </a:r>
            <a:r>
              <a:rPr lang="en-US" sz="1600" dirty="0">
                <a:solidFill>
                  <a:srgbClr val="FFFFFF"/>
                </a:solidFill>
              </a:rPr>
              <a:t> in the surfaces of leaves</a:t>
            </a:r>
          </a:p>
          <a:p>
            <a:pPr marL="800100" lvl="1" algn="just">
              <a:spcBef>
                <a:spcPts val="0"/>
              </a:spcBef>
              <a:buClr>
                <a:srgbClr val="FFFFFF"/>
              </a:buClr>
              <a:buSzPct val="100000"/>
              <a:buFont typeface="+mj-lt"/>
              <a:buAutoNum type="arabicPeriod"/>
            </a:pPr>
            <a:r>
              <a:rPr lang="en-US" sz="1600" b="1" dirty="0">
                <a:solidFill>
                  <a:srgbClr val="FFFF00"/>
                </a:solidFill>
              </a:rPr>
              <a:t>Lenticels</a:t>
            </a:r>
            <a:r>
              <a:rPr lang="en-US" sz="1600" dirty="0">
                <a:solidFill>
                  <a:srgbClr val="FFFFFF"/>
                </a:solidFill>
              </a:rPr>
              <a:t> in stems</a:t>
            </a:r>
          </a:p>
          <a:p>
            <a:pPr marL="800100" lvl="1" algn="just">
              <a:spcBef>
                <a:spcPts val="0"/>
              </a:spcBef>
              <a:buClr>
                <a:srgbClr val="FFFFFF"/>
              </a:buClr>
              <a:buSzPct val="100000"/>
              <a:buFont typeface="+mj-lt"/>
              <a:buAutoNum type="arabicPeriod"/>
            </a:pPr>
            <a:r>
              <a:rPr lang="en-US" sz="1600" b="1" dirty="0">
                <a:solidFill>
                  <a:srgbClr val="FFFF00"/>
                </a:solidFill>
              </a:rPr>
              <a:t>Root hair cells</a:t>
            </a:r>
            <a:endParaRPr sz="1600" b="1" dirty="0">
              <a:solidFill>
                <a:srgbClr val="FFFF00"/>
              </a:solidFill>
            </a:endParaRPr>
          </a:p>
        </p:txBody>
      </p:sp>
      <p:pic>
        <p:nvPicPr>
          <p:cNvPr id="2056" name="Picture 8"/>
          <p:cNvPicPr>
            <a:picLocks noChangeAspect="1" noChangeArrowheads="1"/>
          </p:cNvPicPr>
          <p:nvPr/>
        </p:nvPicPr>
        <p:blipFill>
          <a:blip r:embed="rId5"/>
          <a:srcRect/>
          <a:stretch>
            <a:fillRect/>
          </a:stretch>
        </p:blipFill>
        <p:spPr bwMode="auto">
          <a:xfrm>
            <a:off x="4775840" y="2281705"/>
            <a:ext cx="1633981" cy="1644718"/>
          </a:xfrm>
          <a:prstGeom prst="ellipse">
            <a:avLst/>
          </a:prstGeom>
          <a:noFill/>
          <a:ln w="9525">
            <a:solidFill>
              <a:schemeClr val="bg1"/>
            </a:solidFill>
            <a:miter lim="800000"/>
            <a:headEnd/>
            <a:tailEnd/>
          </a:ln>
          <a:effectLst/>
        </p:spPr>
      </p:pic>
      <p:pic>
        <p:nvPicPr>
          <p:cNvPr id="2057" name="Picture 9"/>
          <p:cNvPicPr>
            <a:picLocks noChangeAspect="1" noChangeArrowheads="1"/>
          </p:cNvPicPr>
          <p:nvPr/>
        </p:nvPicPr>
        <p:blipFill>
          <a:blip r:embed="rId6"/>
          <a:srcRect/>
          <a:stretch>
            <a:fillRect/>
          </a:stretch>
        </p:blipFill>
        <p:spPr bwMode="auto">
          <a:xfrm>
            <a:off x="1207198" y="3939028"/>
            <a:ext cx="1276350" cy="1257300"/>
          </a:xfrm>
          <a:prstGeom prst="ellipse">
            <a:avLst/>
          </a:prstGeom>
          <a:noFill/>
          <a:ln w="9525">
            <a:solidFill>
              <a:schemeClr val="bg1"/>
            </a:solidFill>
            <a:miter lim="800000"/>
            <a:headEnd/>
            <a:tailEnd/>
          </a:ln>
          <a:effectLst/>
        </p:spPr>
      </p:pic>
      <p:pic>
        <p:nvPicPr>
          <p:cNvPr id="2058" name="Picture 10"/>
          <p:cNvPicPr>
            <a:picLocks noChangeAspect="1" noChangeArrowheads="1"/>
          </p:cNvPicPr>
          <p:nvPr/>
        </p:nvPicPr>
        <p:blipFill>
          <a:blip r:embed="rId7"/>
          <a:srcRect/>
          <a:stretch>
            <a:fillRect/>
          </a:stretch>
        </p:blipFill>
        <p:spPr bwMode="auto">
          <a:xfrm>
            <a:off x="-146757" y="3152936"/>
            <a:ext cx="1401296" cy="2276314"/>
          </a:xfrm>
          <a:prstGeom prst="rect">
            <a:avLst/>
          </a:prstGeom>
          <a:noFill/>
          <a:ln w="9525">
            <a:noFill/>
            <a:miter lim="800000"/>
            <a:headEnd/>
            <a:tailEnd/>
          </a:ln>
          <a:effectLst/>
        </p:spPr>
      </p:pic>
      <p:pic>
        <p:nvPicPr>
          <p:cNvPr id="2059" name="Picture 11"/>
          <p:cNvPicPr>
            <a:picLocks noChangeAspect="1" noChangeArrowheads="1"/>
          </p:cNvPicPr>
          <p:nvPr/>
        </p:nvPicPr>
        <p:blipFill>
          <a:blip r:embed="rId8"/>
          <a:srcRect/>
          <a:stretch>
            <a:fillRect/>
          </a:stretch>
        </p:blipFill>
        <p:spPr bwMode="auto">
          <a:xfrm>
            <a:off x="6699951" y="-27741"/>
            <a:ext cx="2392642" cy="6139010"/>
          </a:xfrm>
          <a:prstGeom prst="rect">
            <a:avLst/>
          </a:prstGeom>
          <a:noFill/>
          <a:ln w="9525">
            <a:noFill/>
            <a:miter lim="800000"/>
            <a:headEnd/>
            <a:tailEnd/>
          </a:ln>
          <a:effectLst/>
        </p:spPr>
      </p:pic>
      <p:sp>
        <p:nvSpPr>
          <p:cNvPr id="17" name="Freeform 16"/>
          <p:cNvSpPr/>
          <p:nvPr/>
        </p:nvSpPr>
        <p:spPr>
          <a:xfrm flipH="1" flipV="1">
            <a:off x="6044512" y="2018772"/>
            <a:ext cx="2494583" cy="1403200"/>
          </a:xfrm>
          <a:custGeom>
            <a:avLst/>
            <a:gdLst>
              <a:gd name="connsiteX0" fmla="*/ 0 w 5943600"/>
              <a:gd name="connsiteY0" fmla="*/ 4308231 h 4308231"/>
              <a:gd name="connsiteX1" fmla="*/ 0 w 5943600"/>
              <a:gd name="connsiteY1" fmla="*/ 2423380 h 4308231"/>
              <a:gd name="connsiteX2" fmla="*/ 552062 w 5943600"/>
              <a:gd name="connsiteY2" fmla="*/ 1090589 h 4308231"/>
              <a:gd name="connsiteX3" fmla="*/ 1884854 w 5943600"/>
              <a:gd name="connsiteY3" fmla="*/ 538531 h 4308231"/>
              <a:gd name="connsiteX4" fmla="*/ 4866542 w 5943600"/>
              <a:gd name="connsiteY4" fmla="*/ 538529 h 4308231"/>
              <a:gd name="connsiteX5" fmla="*/ 4866542 w 5943600"/>
              <a:gd name="connsiteY5" fmla="*/ 0 h 4308231"/>
              <a:gd name="connsiteX6" fmla="*/ 5943600 w 5943600"/>
              <a:gd name="connsiteY6" fmla="*/ 1077058 h 4308231"/>
              <a:gd name="connsiteX7" fmla="*/ 4866542 w 5943600"/>
              <a:gd name="connsiteY7" fmla="*/ 2154116 h 4308231"/>
              <a:gd name="connsiteX8" fmla="*/ 4866542 w 5943600"/>
              <a:gd name="connsiteY8" fmla="*/ 1615587 h 4308231"/>
              <a:gd name="connsiteX9" fmla="*/ 1884851 w 5943600"/>
              <a:gd name="connsiteY9" fmla="*/ 1615587 h 4308231"/>
              <a:gd name="connsiteX10" fmla="*/ 1077057 w 5943600"/>
              <a:gd name="connsiteY10" fmla="*/ 2423379 h 4308231"/>
              <a:gd name="connsiteX11" fmla="*/ 1077058 w 5943600"/>
              <a:gd name="connsiteY11" fmla="*/ 4308231 h 4308231"/>
              <a:gd name="connsiteX12" fmla="*/ 0 w 5943600"/>
              <a:gd name="connsiteY12" fmla="*/ 4308231 h 4308231"/>
              <a:gd name="connsiteX0" fmla="*/ 0 w 5943600"/>
              <a:gd name="connsiteY0" fmla="*/ 4308231 h 4330002"/>
              <a:gd name="connsiteX1" fmla="*/ 0 w 5943600"/>
              <a:gd name="connsiteY1" fmla="*/ 2423380 h 4330002"/>
              <a:gd name="connsiteX2" fmla="*/ 552062 w 5943600"/>
              <a:gd name="connsiteY2" fmla="*/ 1090589 h 4330002"/>
              <a:gd name="connsiteX3" fmla="*/ 1884854 w 5943600"/>
              <a:gd name="connsiteY3" fmla="*/ 538531 h 4330002"/>
              <a:gd name="connsiteX4" fmla="*/ 4866542 w 5943600"/>
              <a:gd name="connsiteY4" fmla="*/ 538529 h 4330002"/>
              <a:gd name="connsiteX5" fmla="*/ 4866542 w 5943600"/>
              <a:gd name="connsiteY5" fmla="*/ 0 h 4330002"/>
              <a:gd name="connsiteX6" fmla="*/ 5943600 w 5943600"/>
              <a:gd name="connsiteY6" fmla="*/ 1077058 h 4330002"/>
              <a:gd name="connsiteX7" fmla="*/ 4866542 w 5943600"/>
              <a:gd name="connsiteY7" fmla="*/ 2154116 h 4330002"/>
              <a:gd name="connsiteX8" fmla="*/ 4866542 w 5943600"/>
              <a:gd name="connsiteY8" fmla="*/ 1615587 h 4330002"/>
              <a:gd name="connsiteX9" fmla="*/ 1884851 w 5943600"/>
              <a:gd name="connsiteY9" fmla="*/ 1615587 h 4330002"/>
              <a:gd name="connsiteX10" fmla="*/ 1077057 w 5943600"/>
              <a:gd name="connsiteY10" fmla="*/ 2423379 h 4330002"/>
              <a:gd name="connsiteX11" fmla="*/ 1077058 w 5943600"/>
              <a:gd name="connsiteY11" fmla="*/ 4308231 h 4330002"/>
              <a:gd name="connsiteX12" fmla="*/ 0 w 5943600"/>
              <a:gd name="connsiteY12" fmla="*/ 4308231 h 4330002"/>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1884851 w 5943600"/>
              <a:gd name="connsiteY9" fmla="*/ 1615587 h 4340887"/>
              <a:gd name="connsiteX10" fmla="*/ 1077057 w 5943600"/>
              <a:gd name="connsiteY10" fmla="*/ 2423379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1884851 w 5943600"/>
              <a:gd name="connsiteY9" fmla="*/ 1615587 h 4340887"/>
              <a:gd name="connsiteX10" fmla="*/ 1077057 w 5943600"/>
              <a:gd name="connsiteY10" fmla="*/ 2423379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1884851 w 5943600"/>
              <a:gd name="connsiteY9" fmla="*/ 1615587 h 4340887"/>
              <a:gd name="connsiteX10" fmla="*/ 1077057 w 5943600"/>
              <a:gd name="connsiteY10" fmla="*/ 2423379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1884851 w 5943600"/>
              <a:gd name="connsiteY9" fmla="*/ 1615587 h 4340887"/>
              <a:gd name="connsiteX10" fmla="*/ 968200 w 5943600"/>
              <a:gd name="connsiteY10" fmla="*/ 2249208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968200 w 5943600"/>
              <a:gd name="connsiteY10" fmla="*/ 2249208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636503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242989 h 4340887"/>
              <a:gd name="connsiteX3" fmla="*/ 1884854 w 5943600"/>
              <a:gd name="connsiteY3" fmla="*/ 636503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242989 h 4340887"/>
              <a:gd name="connsiteX3" fmla="*/ 1884854 w 5943600"/>
              <a:gd name="connsiteY3" fmla="*/ 636503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10886 w 5954486"/>
              <a:gd name="connsiteY0" fmla="*/ 4308231 h 4340887"/>
              <a:gd name="connsiteX1" fmla="*/ 0 w 5954486"/>
              <a:gd name="connsiteY1" fmla="*/ 3218037 h 4340887"/>
              <a:gd name="connsiteX2" fmla="*/ 562948 w 5954486"/>
              <a:gd name="connsiteY2" fmla="*/ 1242989 h 4340887"/>
              <a:gd name="connsiteX3" fmla="*/ 1895740 w 5954486"/>
              <a:gd name="connsiteY3" fmla="*/ 636503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17377 w 5954486"/>
              <a:gd name="connsiteY2" fmla="*/ 1297417 h 4340887"/>
              <a:gd name="connsiteX3" fmla="*/ 1895740 w 5954486"/>
              <a:gd name="connsiteY3" fmla="*/ 636503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17377 w 5954486"/>
              <a:gd name="connsiteY2" fmla="*/ 1297417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528501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430530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680043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430530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429140 w 5954486"/>
              <a:gd name="connsiteY3" fmla="*/ 756246 h 4340887"/>
              <a:gd name="connsiteX4" fmla="*/ 4877428 w 5954486"/>
              <a:gd name="connsiteY4" fmla="*/ 680043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430530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93578 w 5954486"/>
              <a:gd name="connsiteY2" fmla="*/ 1504246 h 4340887"/>
              <a:gd name="connsiteX3" fmla="*/ 2429140 w 5954486"/>
              <a:gd name="connsiteY3" fmla="*/ 756246 h 4340887"/>
              <a:gd name="connsiteX4" fmla="*/ 4877428 w 5954486"/>
              <a:gd name="connsiteY4" fmla="*/ 680043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430530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0 w 5943600"/>
              <a:gd name="connsiteY0" fmla="*/ 4308231 h 4340887"/>
              <a:gd name="connsiteX1" fmla="*/ 32657 w 5943600"/>
              <a:gd name="connsiteY1" fmla="*/ 3239809 h 4340887"/>
              <a:gd name="connsiteX2" fmla="*/ 682692 w 5943600"/>
              <a:gd name="connsiteY2" fmla="*/ 1504246 h 4340887"/>
              <a:gd name="connsiteX3" fmla="*/ 2418254 w 5943600"/>
              <a:gd name="connsiteY3" fmla="*/ 756246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682692 w 5943600"/>
              <a:gd name="connsiteY2" fmla="*/ 1504246 h 4340887"/>
              <a:gd name="connsiteX3" fmla="*/ 2853682 w 5943600"/>
              <a:gd name="connsiteY3" fmla="*/ 723589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682692 w 5943600"/>
              <a:gd name="connsiteY2" fmla="*/ 1504246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682692 w 5943600"/>
              <a:gd name="connsiteY2" fmla="*/ 1504246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748006 w 5943600"/>
              <a:gd name="connsiteY2" fmla="*/ 1580446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780663 w 5943600"/>
              <a:gd name="connsiteY2" fmla="*/ 1591332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370438 h 4340887"/>
              <a:gd name="connsiteX2" fmla="*/ 780663 w 5943600"/>
              <a:gd name="connsiteY2" fmla="*/ 1591332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370438 h 4340887"/>
              <a:gd name="connsiteX2" fmla="*/ 780663 w 5943600"/>
              <a:gd name="connsiteY2" fmla="*/ 1591332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766596 w 5987143"/>
              <a:gd name="connsiteY3" fmla="*/ 767132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766596 w 5987143"/>
              <a:gd name="connsiteY3" fmla="*/ 767132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766596 w 5987143"/>
              <a:gd name="connsiteY3" fmla="*/ 767132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929882 w 5987143"/>
              <a:gd name="connsiteY3" fmla="*/ 756247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3104053 w 5987143"/>
              <a:gd name="connsiteY3" fmla="*/ 734475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233196 w 5987143"/>
              <a:gd name="connsiteY3" fmla="*/ 908647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233196 w 5987143"/>
              <a:gd name="connsiteY3" fmla="*/ 908647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87143" h="4340887">
                <a:moveTo>
                  <a:pt x="43543" y="4308231"/>
                </a:moveTo>
                <a:cubicBezTo>
                  <a:pt x="54429" y="3995633"/>
                  <a:pt x="0" y="3737465"/>
                  <a:pt x="76200" y="3370438"/>
                </a:cubicBezTo>
                <a:cubicBezTo>
                  <a:pt x="174172" y="2848772"/>
                  <a:pt x="433865" y="1987116"/>
                  <a:pt x="824206" y="1591332"/>
                </a:cubicBezTo>
                <a:cubicBezTo>
                  <a:pt x="1138348" y="1293519"/>
                  <a:pt x="1765959" y="995733"/>
                  <a:pt x="2233196" y="908647"/>
                </a:cubicBezTo>
                <a:cubicBezTo>
                  <a:pt x="3092835" y="734475"/>
                  <a:pt x="4017789" y="756244"/>
                  <a:pt x="4910085" y="680043"/>
                </a:cubicBezTo>
                <a:lnTo>
                  <a:pt x="4910085" y="0"/>
                </a:lnTo>
                <a:lnTo>
                  <a:pt x="5987143" y="1077058"/>
                </a:lnTo>
                <a:lnTo>
                  <a:pt x="4910085" y="2154116"/>
                </a:lnTo>
                <a:lnTo>
                  <a:pt x="4910085" y="1430530"/>
                </a:lnTo>
                <a:lnTo>
                  <a:pt x="2951651" y="1452301"/>
                </a:lnTo>
                <a:cubicBezTo>
                  <a:pt x="2505519" y="1452300"/>
                  <a:pt x="1360086" y="1530934"/>
                  <a:pt x="881114" y="2140351"/>
                </a:cubicBezTo>
                <a:cubicBezTo>
                  <a:pt x="336828" y="2768635"/>
                  <a:pt x="53801" y="3690832"/>
                  <a:pt x="53801" y="4319116"/>
                </a:cubicBezTo>
                <a:cubicBezTo>
                  <a:pt x="75782" y="4340887"/>
                  <a:pt x="402562" y="4308231"/>
                  <a:pt x="43543" y="4308231"/>
                </a:cubicBezTo>
                <a:close/>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18" name="Freeform 17"/>
          <p:cNvSpPr/>
          <p:nvPr/>
        </p:nvSpPr>
        <p:spPr>
          <a:xfrm rot="19580159" flipV="1">
            <a:off x="1051197" y="2977032"/>
            <a:ext cx="1304547" cy="988959"/>
          </a:xfrm>
          <a:custGeom>
            <a:avLst/>
            <a:gdLst>
              <a:gd name="connsiteX0" fmla="*/ 0 w 5943600"/>
              <a:gd name="connsiteY0" fmla="*/ 4308231 h 4308231"/>
              <a:gd name="connsiteX1" fmla="*/ 0 w 5943600"/>
              <a:gd name="connsiteY1" fmla="*/ 2423380 h 4308231"/>
              <a:gd name="connsiteX2" fmla="*/ 552062 w 5943600"/>
              <a:gd name="connsiteY2" fmla="*/ 1090589 h 4308231"/>
              <a:gd name="connsiteX3" fmla="*/ 1884854 w 5943600"/>
              <a:gd name="connsiteY3" fmla="*/ 538531 h 4308231"/>
              <a:gd name="connsiteX4" fmla="*/ 4866542 w 5943600"/>
              <a:gd name="connsiteY4" fmla="*/ 538529 h 4308231"/>
              <a:gd name="connsiteX5" fmla="*/ 4866542 w 5943600"/>
              <a:gd name="connsiteY5" fmla="*/ 0 h 4308231"/>
              <a:gd name="connsiteX6" fmla="*/ 5943600 w 5943600"/>
              <a:gd name="connsiteY6" fmla="*/ 1077058 h 4308231"/>
              <a:gd name="connsiteX7" fmla="*/ 4866542 w 5943600"/>
              <a:gd name="connsiteY7" fmla="*/ 2154116 h 4308231"/>
              <a:gd name="connsiteX8" fmla="*/ 4866542 w 5943600"/>
              <a:gd name="connsiteY8" fmla="*/ 1615587 h 4308231"/>
              <a:gd name="connsiteX9" fmla="*/ 1884851 w 5943600"/>
              <a:gd name="connsiteY9" fmla="*/ 1615587 h 4308231"/>
              <a:gd name="connsiteX10" fmla="*/ 1077057 w 5943600"/>
              <a:gd name="connsiteY10" fmla="*/ 2423379 h 4308231"/>
              <a:gd name="connsiteX11" fmla="*/ 1077058 w 5943600"/>
              <a:gd name="connsiteY11" fmla="*/ 4308231 h 4308231"/>
              <a:gd name="connsiteX12" fmla="*/ 0 w 5943600"/>
              <a:gd name="connsiteY12" fmla="*/ 4308231 h 4308231"/>
              <a:gd name="connsiteX0" fmla="*/ 0 w 5943600"/>
              <a:gd name="connsiteY0" fmla="*/ 4308231 h 4330002"/>
              <a:gd name="connsiteX1" fmla="*/ 0 w 5943600"/>
              <a:gd name="connsiteY1" fmla="*/ 2423380 h 4330002"/>
              <a:gd name="connsiteX2" fmla="*/ 552062 w 5943600"/>
              <a:gd name="connsiteY2" fmla="*/ 1090589 h 4330002"/>
              <a:gd name="connsiteX3" fmla="*/ 1884854 w 5943600"/>
              <a:gd name="connsiteY3" fmla="*/ 538531 h 4330002"/>
              <a:gd name="connsiteX4" fmla="*/ 4866542 w 5943600"/>
              <a:gd name="connsiteY4" fmla="*/ 538529 h 4330002"/>
              <a:gd name="connsiteX5" fmla="*/ 4866542 w 5943600"/>
              <a:gd name="connsiteY5" fmla="*/ 0 h 4330002"/>
              <a:gd name="connsiteX6" fmla="*/ 5943600 w 5943600"/>
              <a:gd name="connsiteY6" fmla="*/ 1077058 h 4330002"/>
              <a:gd name="connsiteX7" fmla="*/ 4866542 w 5943600"/>
              <a:gd name="connsiteY7" fmla="*/ 2154116 h 4330002"/>
              <a:gd name="connsiteX8" fmla="*/ 4866542 w 5943600"/>
              <a:gd name="connsiteY8" fmla="*/ 1615587 h 4330002"/>
              <a:gd name="connsiteX9" fmla="*/ 1884851 w 5943600"/>
              <a:gd name="connsiteY9" fmla="*/ 1615587 h 4330002"/>
              <a:gd name="connsiteX10" fmla="*/ 1077057 w 5943600"/>
              <a:gd name="connsiteY10" fmla="*/ 2423379 h 4330002"/>
              <a:gd name="connsiteX11" fmla="*/ 1077058 w 5943600"/>
              <a:gd name="connsiteY11" fmla="*/ 4308231 h 4330002"/>
              <a:gd name="connsiteX12" fmla="*/ 0 w 5943600"/>
              <a:gd name="connsiteY12" fmla="*/ 4308231 h 4330002"/>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1884851 w 5943600"/>
              <a:gd name="connsiteY9" fmla="*/ 1615587 h 4340887"/>
              <a:gd name="connsiteX10" fmla="*/ 1077057 w 5943600"/>
              <a:gd name="connsiteY10" fmla="*/ 2423379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1884851 w 5943600"/>
              <a:gd name="connsiteY9" fmla="*/ 1615587 h 4340887"/>
              <a:gd name="connsiteX10" fmla="*/ 1077057 w 5943600"/>
              <a:gd name="connsiteY10" fmla="*/ 2423379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1884851 w 5943600"/>
              <a:gd name="connsiteY9" fmla="*/ 1615587 h 4340887"/>
              <a:gd name="connsiteX10" fmla="*/ 1077057 w 5943600"/>
              <a:gd name="connsiteY10" fmla="*/ 2423379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1884851 w 5943600"/>
              <a:gd name="connsiteY9" fmla="*/ 1615587 h 4340887"/>
              <a:gd name="connsiteX10" fmla="*/ 968200 w 5943600"/>
              <a:gd name="connsiteY10" fmla="*/ 2249208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968200 w 5943600"/>
              <a:gd name="connsiteY10" fmla="*/ 2249208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538531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090589 h 4340887"/>
              <a:gd name="connsiteX3" fmla="*/ 1884854 w 5943600"/>
              <a:gd name="connsiteY3" fmla="*/ 636503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242989 h 4340887"/>
              <a:gd name="connsiteX3" fmla="*/ 1884854 w 5943600"/>
              <a:gd name="connsiteY3" fmla="*/ 636503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0 w 5943600"/>
              <a:gd name="connsiteY1" fmla="*/ 2423380 h 4340887"/>
              <a:gd name="connsiteX2" fmla="*/ 552062 w 5943600"/>
              <a:gd name="connsiteY2" fmla="*/ 1242989 h 4340887"/>
              <a:gd name="connsiteX3" fmla="*/ 1884854 w 5943600"/>
              <a:gd name="connsiteY3" fmla="*/ 636503 h 4340887"/>
              <a:gd name="connsiteX4" fmla="*/ 4866542 w 5943600"/>
              <a:gd name="connsiteY4" fmla="*/ 538529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615587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10886 w 5954486"/>
              <a:gd name="connsiteY0" fmla="*/ 4308231 h 4340887"/>
              <a:gd name="connsiteX1" fmla="*/ 0 w 5954486"/>
              <a:gd name="connsiteY1" fmla="*/ 3218037 h 4340887"/>
              <a:gd name="connsiteX2" fmla="*/ 562948 w 5954486"/>
              <a:gd name="connsiteY2" fmla="*/ 1242989 h 4340887"/>
              <a:gd name="connsiteX3" fmla="*/ 1895740 w 5954486"/>
              <a:gd name="connsiteY3" fmla="*/ 636503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17377 w 5954486"/>
              <a:gd name="connsiteY2" fmla="*/ 1297417 h 4340887"/>
              <a:gd name="connsiteX3" fmla="*/ 1895740 w 5954486"/>
              <a:gd name="connsiteY3" fmla="*/ 636503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17377 w 5954486"/>
              <a:gd name="connsiteY2" fmla="*/ 1297417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615587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528501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538529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430530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396483 w 5954486"/>
              <a:gd name="connsiteY3" fmla="*/ 592960 h 4340887"/>
              <a:gd name="connsiteX4" fmla="*/ 4877428 w 5954486"/>
              <a:gd name="connsiteY4" fmla="*/ 680043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430530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50035 w 5954486"/>
              <a:gd name="connsiteY2" fmla="*/ 1351846 h 4340887"/>
              <a:gd name="connsiteX3" fmla="*/ 2429140 w 5954486"/>
              <a:gd name="connsiteY3" fmla="*/ 756246 h 4340887"/>
              <a:gd name="connsiteX4" fmla="*/ 4877428 w 5954486"/>
              <a:gd name="connsiteY4" fmla="*/ 680043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430530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10886 w 5954486"/>
              <a:gd name="connsiteY0" fmla="*/ 4308231 h 4340887"/>
              <a:gd name="connsiteX1" fmla="*/ 0 w 5954486"/>
              <a:gd name="connsiteY1" fmla="*/ 3218037 h 4340887"/>
              <a:gd name="connsiteX2" fmla="*/ 693578 w 5954486"/>
              <a:gd name="connsiteY2" fmla="*/ 1504246 h 4340887"/>
              <a:gd name="connsiteX3" fmla="*/ 2429140 w 5954486"/>
              <a:gd name="connsiteY3" fmla="*/ 756246 h 4340887"/>
              <a:gd name="connsiteX4" fmla="*/ 4877428 w 5954486"/>
              <a:gd name="connsiteY4" fmla="*/ 680043 h 4340887"/>
              <a:gd name="connsiteX5" fmla="*/ 4877428 w 5954486"/>
              <a:gd name="connsiteY5" fmla="*/ 0 h 4340887"/>
              <a:gd name="connsiteX6" fmla="*/ 5954486 w 5954486"/>
              <a:gd name="connsiteY6" fmla="*/ 1077058 h 4340887"/>
              <a:gd name="connsiteX7" fmla="*/ 4877428 w 5954486"/>
              <a:gd name="connsiteY7" fmla="*/ 2154116 h 4340887"/>
              <a:gd name="connsiteX8" fmla="*/ 4877428 w 5954486"/>
              <a:gd name="connsiteY8" fmla="*/ 1430530 h 4340887"/>
              <a:gd name="connsiteX9" fmla="*/ 2918994 w 5954486"/>
              <a:gd name="connsiteY9" fmla="*/ 1452301 h 4340887"/>
              <a:gd name="connsiteX10" fmla="*/ 848457 w 5954486"/>
              <a:gd name="connsiteY10" fmla="*/ 2140351 h 4340887"/>
              <a:gd name="connsiteX11" fmla="*/ 21144 w 5954486"/>
              <a:gd name="connsiteY11" fmla="*/ 4319116 h 4340887"/>
              <a:gd name="connsiteX12" fmla="*/ 10886 w 5954486"/>
              <a:gd name="connsiteY12" fmla="*/ 4308231 h 4340887"/>
              <a:gd name="connsiteX0" fmla="*/ 0 w 5943600"/>
              <a:gd name="connsiteY0" fmla="*/ 4308231 h 4340887"/>
              <a:gd name="connsiteX1" fmla="*/ 32657 w 5943600"/>
              <a:gd name="connsiteY1" fmla="*/ 3239809 h 4340887"/>
              <a:gd name="connsiteX2" fmla="*/ 682692 w 5943600"/>
              <a:gd name="connsiteY2" fmla="*/ 1504246 h 4340887"/>
              <a:gd name="connsiteX3" fmla="*/ 2418254 w 5943600"/>
              <a:gd name="connsiteY3" fmla="*/ 756246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682692 w 5943600"/>
              <a:gd name="connsiteY2" fmla="*/ 1504246 h 4340887"/>
              <a:gd name="connsiteX3" fmla="*/ 2853682 w 5943600"/>
              <a:gd name="connsiteY3" fmla="*/ 723589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682692 w 5943600"/>
              <a:gd name="connsiteY2" fmla="*/ 1504246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682692 w 5943600"/>
              <a:gd name="connsiteY2" fmla="*/ 1504246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748006 w 5943600"/>
              <a:gd name="connsiteY2" fmla="*/ 1580446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239809 h 4340887"/>
              <a:gd name="connsiteX2" fmla="*/ 780663 w 5943600"/>
              <a:gd name="connsiteY2" fmla="*/ 1591332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370438 h 4340887"/>
              <a:gd name="connsiteX2" fmla="*/ 780663 w 5943600"/>
              <a:gd name="connsiteY2" fmla="*/ 1591332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0 w 5943600"/>
              <a:gd name="connsiteY0" fmla="*/ 4308231 h 4340887"/>
              <a:gd name="connsiteX1" fmla="*/ 32657 w 5943600"/>
              <a:gd name="connsiteY1" fmla="*/ 3370438 h 4340887"/>
              <a:gd name="connsiteX2" fmla="*/ 780663 w 5943600"/>
              <a:gd name="connsiteY2" fmla="*/ 1591332 h 4340887"/>
              <a:gd name="connsiteX3" fmla="*/ 2723053 w 5943600"/>
              <a:gd name="connsiteY3" fmla="*/ 767132 h 4340887"/>
              <a:gd name="connsiteX4" fmla="*/ 4866542 w 5943600"/>
              <a:gd name="connsiteY4" fmla="*/ 680043 h 4340887"/>
              <a:gd name="connsiteX5" fmla="*/ 4866542 w 5943600"/>
              <a:gd name="connsiteY5" fmla="*/ 0 h 4340887"/>
              <a:gd name="connsiteX6" fmla="*/ 5943600 w 5943600"/>
              <a:gd name="connsiteY6" fmla="*/ 1077058 h 4340887"/>
              <a:gd name="connsiteX7" fmla="*/ 4866542 w 5943600"/>
              <a:gd name="connsiteY7" fmla="*/ 2154116 h 4340887"/>
              <a:gd name="connsiteX8" fmla="*/ 4866542 w 5943600"/>
              <a:gd name="connsiteY8" fmla="*/ 1430530 h 4340887"/>
              <a:gd name="connsiteX9" fmla="*/ 2908108 w 5943600"/>
              <a:gd name="connsiteY9" fmla="*/ 1452301 h 4340887"/>
              <a:gd name="connsiteX10" fmla="*/ 837571 w 5943600"/>
              <a:gd name="connsiteY10" fmla="*/ 2140351 h 4340887"/>
              <a:gd name="connsiteX11" fmla="*/ 10258 w 5943600"/>
              <a:gd name="connsiteY11" fmla="*/ 4319116 h 4340887"/>
              <a:gd name="connsiteX12" fmla="*/ 0 w 5943600"/>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766596 w 5987143"/>
              <a:gd name="connsiteY3" fmla="*/ 767132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766596 w 5987143"/>
              <a:gd name="connsiteY3" fmla="*/ 767132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766596 w 5987143"/>
              <a:gd name="connsiteY3" fmla="*/ 767132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929882 w 5987143"/>
              <a:gd name="connsiteY3" fmla="*/ 756247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3104053 w 5987143"/>
              <a:gd name="connsiteY3" fmla="*/ 734475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233196 w 5987143"/>
              <a:gd name="connsiteY3" fmla="*/ 908647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 name="connsiteX0" fmla="*/ 43543 w 5987143"/>
              <a:gd name="connsiteY0" fmla="*/ 4308231 h 4340887"/>
              <a:gd name="connsiteX1" fmla="*/ 76200 w 5987143"/>
              <a:gd name="connsiteY1" fmla="*/ 3370438 h 4340887"/>
              <a:gd name="connsiteX2" fmla="*/ 824206 w 5987143"/>
              <a:gd name="connsiteY2" fmla="*/ 1591332 h 4340887"/>
              <a:gd name="connsiteX3" fmla="*/ 2233196 w 5987143"/>
              <a:gd name="connsiteY3" fmla="*/ 908647 h 4340887"/>
              <a:gd name="connsiteX4" fmla="*/ 4910085 w 5987143"/>
              <a:gd name="connsiteY4" fmla="*/ 680043 h 4340887"/>
              <a:gd name="connsiteX5" fmla="*/ 4910085 w 5987143"/>
              <a:gd name="connsiteY5" fmla="*/ 0 h 4340887"/>
              <a:gd name="connsiteX6" fmla="*/ 5987143 w 5987143"/>
              <a:gd name="connsiteY6" fmla="*/ 1077058 h 4340887"/>
              <a:gd name="connsiteX7" fmla="*/ 4910085 w 5987143"/>
              <a:gd name="connsiteY7" fmla="*/ 2154116 h 4340887"/>
              <a:gd name="connsiteX8" fmla="*/ 4910085 w 5987143"/>
              <a:gd name="connsiteY8" fmla="*/ 1430530 h 4340887"/>
              <a:gd name="connsiteX9" fmla="*/ 2951651 w 5987143"/>
              <a:gd name="connsiteY9" fmla="*/ 1452301 h 4340887"/>
              <a:gd name="connsiteX10" fmla="*/ 881114 w 5987143"/>
              <a:gd name="connsiteY10" fmla="*/ 2140351 h 4340887"/>
              <a:gd name="connsiteX11" fmla="*/ 53801 w 5987143"/>
              <a:gd name="connsiteY11" fmla="*/ 4319116 h 4340887"/>
              <a:gd name="connsiteX12" fmla="*/ 43543 w 5987143"/>
              <a:gd name="connsiteY12" fmla="*/ 4308231 h 4340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87143" h="4340887">
                <a:moveTo>
                  <a:pt x="43543" y="4308231"/>
                </a:moveTo>
                <a:cubicBezTo>
                  <a:pt x="54429" y="3995633"/>
                  <a:pt x="0" y="3737465"/>
                  <a:pt x="76200" y="3370438"/>
                </a:cubicBezTo>
                <a:cubicBezTo>
                  <a:pt x="174172" y="2848772"/>
                  <a:pt x="433865" y="1987116"/>
                  <a:pt x="824206" y="1591332"/>
                </a:cubicBezTo>
                <a:cubicBezTo>
                  <a:pt x="1138348" y="1293519"/>
                  <a:pt x="1765959" y="995733"/>
                  <a:pt x="2233196" y="908647"/>
                </a:cubicBezTo>
                <a:cubicBezTo>
                  <a:pt x="3092835" y="734475"/>
                  <a:pt x="4017789" y="756244"/>
                  <a:pt x="4910085" y="680043"/>
                </a:cubicBezTo>
                <a:lnTo>
                  <a:pt x="4910085" y="0"/>
                </a:lnTo>
                <a:lnTo>
                  <a:pt x="5987143" y="1077058"/>
                </a:lnTo>
                <a:lnTo>
                  <a:pt x="4910085" y="2154116"/>
                </a:lnTo>
                <a:lnTo>
                  <a:pt x="4910085" y="1430530"/>
                </a:lnTo>
                <a:lnTo>
                  <a:pt x="2951651" y="1452301"/>
                </a:lnTo>
                <a:cubicBezTo>
                  <a:pt x="2505519" y="1452300"/>
                  <a:pt x="1360086" y="1530934"/>
                  <a:pt x="881114" y="2140351"/>
                </a:cubicBezTo>
                <a:cubicBezTo>
                  <a:pt x="336828" y="2768635"/>
                  <a:pt x="53801" y="3690832"/>
                  <a:pt x="53801" y="4319116"/>
                </a:cubicBezTo>
                <a:cubicBezTo>
                  <a:pt x="75782" y="4340887"/>
                  <a:pt x="402562" y="4308231"/>
                  <a:pt x="43543" y="4308231"/>
                </a:cubicBezTo>
                <a:close/>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srgbClr val="FFFFFF"/>
              </a:solidFill>
              <a:effectLst/>
              <a:uLnTx/>
              <a:uFillTx/>
              <a:latin typeface="Arial"/>
              <a:ea typeface="+mn-ea"/>
              <a:cs typeface="+mn-cs"/>
              <a:sym typeface="Arial"/>
            </a:endParaRPr>
          </a:p>
        </p:txBody>
      </p:sp>
      <p:pic>
        <p:nvPicPr>
          <p:cNvPr id="19" name="Google Shape;78;p15"/>
          <p:cNvPicPr preferRelativeResize="0"/>
          <p:nvPr/>
        </p:nvPicPr>
        <p:blipFill>
          <a:blip r:embed="rId9">
            <a:alphaModFix/>
          </a:blip>
          <a:stretch>
            <a:fillRect/>
          </a:stretch>
        </p:blipFill>
        <p:spPr>
          <a:xfrm rot="675377">
            <a:off x="2378604" y="2916898"/>
            <a:ext cx="739623" cy="74958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511">
                                            <p:txEl>
                                              <p:pRg st="0" end="0"/>
                                            </p:txEl>
                                          </p:spTgt>
                                        </p:tgtEl>
                                        <p:attrNameLst>
                                          <p:attrName>style.visibility</p:attrName>
                                        </p:attrNameLst>
                                      </p:cBhvr>
                                      <p:to>
                                        <p:strVal val="visible"/>
                                      </p:to>
                                    </p:set>
                                    <p:anim calcmode="lin" valueType="num">
                                      <p:cBhvr>
                                        <p:cTn id="7" dur="500" fill="hold"/>
                                        <p:tgtEl>
                                          <p:spTgt spid="511">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11">
                                            <p:txEl>
                                              <p:pRg st="0" end="0"/>
                                            </p:txEl>
                                          </p:spTgt>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511">
                                            <p:txEl>
                                              <p:pRg st="1" end="1"/>
                                            </p:txEl>
                                          </p:spTgt>
                                        </p:tgtEl>
                                        <p:attrNameLst>
                                          <p:attrName>style.visibility</p:attrName>
                                        </p:attrNameLst>
                                      </p:cBhvr>
                                      <p:to>
                                        <p:strVal val="visible"/>
                                      </p:to>
                                    </p:set>
                                    <p:anim calcmode="lin" valueType="num">
                                      <p:cBhvr>
                                        <p:cTn id="13" dur="500" fill="hold"/>
                                        <p:tgtEl>
                                          <p:spTgt spid="511">
                                            <p:txEl>
                                              <p:pRg st="1" end="1"/>
                                            </p:txEl>
                                          </p:spTgt>
                                        </p:tgtEl>
                                        <p:attrNameLst>
                                          <p:attrName>ppt_w</p:attrName>
                                        </p:attrNameLst>
                                      </p:cBhvr>
                                      <p:tavLst>
                                        <p:tav tm="0">
                                          <p:val>
                                            <p:fltVal val="0"/>
                                          </p:val>
                                        </p:tav>
                                        <p:tav tm="100000">
                                          <p:val>
                                            <p:strVal val="#ppt_w"/>
                                          </p:val>
                                        </p:tav>
                                      </p:tavLst>
                                    </p:anim>
                                    <p:anim calcmode="lin" valueType="num">
                                      <p:cBhvr>
                                        <p:cTn id="14" dur="500" fill="hold"/>
                                        <p:tgtEl>
                                          <p:spTgt spid="511">
                                            <p:txEl>
                                              <p:pRg st="1" end="1"/>
                                            </p:txEl>
                                          </p:spTgt>
                                        </p:tgtEl>
                                        <p:attrNameLst>
                                          <p:attrName>ppt_h</p:attrName>
                                        </p:attrNameLst>
                                      </p:cBhvr>
                                      <p:tavLst>
                                        <p:tav tm="0">
                                          <p:val>
                                            <p:fltVal val="0"/>
                                          </p:val>
                                        </p:tav>
                                        <p:tav tm="100000">
                                          <p:val>
                                            <p:strVal val="#ppt_h"/>
                                          </p:val>
                                        </p:tav>
                                      </p:tavLst>
                                    </p:anim>
                                  </p:childTnLst>
                                </p:cTn>
                              </p:par>
                            </p:childTnLst>
                          </p:cTn>
                        </p:par>
                        <p:par>
                          <p:cTn id="15" fill="hold">
                            <p:stCondLst>
                              <p:cond delay="500"/>
                            </p:stCondLst>
                            <p:childTnLst>
                              <p:par>
                                <p:cTn id="16" presetID="23" presetClass="entr" presetSubtype="16" fill="hold" nodeType="afterEffect">
                                  <p:stCondLst>
                                    <p:cond delay="0"/>
                                  </p:stCondLst>
                                  <p:childTnLst>
                                    <p:set>
                                      <p:cBhvr>
                                        <p:cTn id="17" dur="1" fill="hold">
                                          <p:stCondLst>
                                            <p:cond delay="0"/>
                                          </p:stCondLst>
                                        </p:cTn>
                                        <p:tgtEl>
                                          <p:spTgt spid="511">
                                            <p:txEl>
                                              <p:pRg st="2" end="2"/>
                                            </p:txEl>
                                          </p:spTgt>
                                        </p:tgtEl>
                                        <p:attrNameLst>
                                          <p:attrName>style.visibility</p:attrName>
                                        </p:attrNameLst>
                                      </p:cBhvr>
                                      <p:to>
                                        <p:strVal val="visible"/>
                                      </p:to>
                                    </p:set>
                                    <p:anim calcmode="lin" valueType="num">
                                      <p:cBhvr>
                                        <p:cTn id="18" dur="500" fill="hold"/>
                                        <p:tgtEl>
                                          <p:spTgt spid="511">
                                            <p:txEl>
                                              <p:pRg st="2" end="2"/>
                                            </p:txEl>
                                          </p:spTgt>
                                        </p:tgtEl>
                                        <p:attrNameLst>
                                          <p:attrName>ppt_w</p:attrName>
                                        </p:attrNameLst>
                                      </p:cBhvr>
                                      <p:tavLst>
                                        <p:tav tm="0">
                                          <p:val>
                                            <p:fltVal val="0"/>
                                          </p:val>
                                        </p:tav>
                                        <p:tav tm="100000">
                                          <p:val>
                                            <p:strVal val="#ppt_w"/>
                                          </p:val>
                                        </p:tav>
                                      </p:tavLst>
                                    </p:anim>
                                    <p:anim calcmode="lin" valueType="num">
                                      <p:cBhvr>
                                        <p:cTn id="19" dur="500" fill="hold"/>
                                        <p:tgtEl>
                                          <p:spTgt spid="511">
                                            <p:txEl>
                                              <p:pRg st="2" end="2"/>
                                            </p:txEl>
                                          </p:spTgt>
                                        </p:tgtEl>
                                        <p:attrNameLst>
                                          <p:attrName>ppt_h</p:attrName>
                                        </p:attrNameLst>
                                      </p:cBhvr>
                                      <p:tavLst>
                                        <p:tav tm="0">
                                          <p:val>
                                            <p:fltVal val="0"/>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23" presetClass="entr" presetSubtype="16" fill="hold" nodeType="clickEffect">
                                  <p:stCondLst>
                                    <p:cond delay="0"/>
                                  </p:stCondLst>
                                  <p:childTnLst>
                                    <p:set>
                                      <p:cBhvr>
                                        <p:cTn id="23" dur="1" fill="hold">
                                          <p:stCondLst>
                                            <p:cond delay="0"/>
                                          </p:stCondLst>
                                        </p:cTn>
                                        <p:tgtEl>
                                          <p:spTgt spid="2058"/>
                                        </p:tgtEl>
                                        <p:attrNameLst>
                                          <p:attrName>style.visibility</p:attrName>
                                        </p:attrNameLst>
                                      </p:cBhvr>
                                      <p:to>
                                        <p:strVal val="visible"/>
                                      </p:to>
                                    </p:set>
                                    <p:anim calcmode="lin" valueType="num">
                                      <p:cBhvr>
                                        <p:cTn id="24" dur="500" fill="hold"/>
                                        <p:tgtEl>
                                          <p:spTgt spid="2058"/>
                                        </p:tgtEl>
                                        <p:attrNameLst>
                                          <p:attrName>ppt_w</p:attrName>
                                        </p:attrNameLst>
                                      </p:cBhvr>
                                      <p:tavLst>
                                        <p:tav tm="0">
                                          <p:val>
                                            <p:fltVal val="0"/>
                                          </p:val>
                                        </p:tav>
                                        <p:tav tm="100000">
                                          <p:val>
                                            <p:strVal val="#ppt_w"/>
                                          </p:val>
                                        </p:tav>
                                      </p:tavLst>
                                    </p:anim>
                                    <p:anim calcmode="lin" valueType="num">
                                      <p:cBhvr>
                                        <p:cTn id="25" dur="500" fill="hold"/>
                                        <p:tgtEl>
                                          <p:spTgt spid="2058"/>
                                        </p:tgtEl>
                                        <p:attrNameLst>
                                          <p:attrName>ppt_h</p:attrName>
                                        </p:attrNameLst>
                                      </p:cBhvr>
                                      <p:tavLst>
                                        <p:tav tm="0">
                                          <p:val>
                                            <p:fltVal val="0"/>
                                          </p:val>
                                        </p:tav>
                                        <p:tav tm="100000">
                                          <p:val>
                                            <p:strVal val="#ppt_h"/>
                                          </p:val>
                                        </p:tav>
                                      </p:tavLst>
                                    </p:anim>
                                  </p:childTnLst>
                                </p:cTn>
                              </p:par>
                            </p:childTnLst>
                          </p:cTn>
                        </p:par>
                        <p:par>
                          <p:cTn id="26" fill="hold">
                            <p:stCondLst>
                              <p:cond delay="500"/>
                            </p:stCondLst>
                            <p:childTnLst>
                              <p:par>
                                <p:cTn id="27" presetID="23" presetClass="entr" presetSubtype="16"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500" fill="hold"/>
                                        <p:tgtEl>
                                          <p:spTgt spid="18"/>
                                        </p:tgtEl>
                                        <p:attrNameLst>
                                          <p:attrName>ppt_w</p:attrName>
                                        </p:attrNameLst>
                                      </p:cBhvr>
                                      <p:tavLst>
                                        <p:tav tm="0">
                                          <p:val>
                                            <p:fltVal val="0"/>
                                          </p:val>
                                        </p:tav>
                                        <p:tav tm="100000">
                                          <p:val>
                                            <p:strVal val="#ppt_w"/>
                                          </p:val>
                                        </p:tav>
                                      </p:tavLst>
                                    </p:anim>
                                    <p:anim calcmode="lin" valueType="num">
                                      <p:cBhvr>
                                        <p:cTn id="30" dur="500" fill="hold"/>
                                        <p:tgtEl>
                                          <p:spTgt spid="18"/>
                                        </p:tgtEl>
                                        <p:attrNameLst>
                                          <p:attrName>ppt_h</p:attrName>
                                        </p:attrNameLst>
                                      </p:cBhvr>
                                      <p:tavLst>
                                        <p:tav tm="0">
                                          <p:val>
                                            <p:fltVal val="0"/>
                                          </p:val>
                                        </p:tav>
                                        <p:tav tm="100000">
                                          <p:val>
                                            <p:strVal val="#ppt_h"/>
                                          </p:val>
                                        </p:tav>
                                      </p:tavLst>
                                    </p:anim>
                                  </p:childTnLst>
                                </p:cTn>
                              </p:par>
                            </p:childTnLst>
                          </p:cTn>
                        </p:par>
                        <p:par>
                          <p:cTn id="31" fill="hold">
                            <p:stCondLst>
                              <p:cond delay="1000"/>
                            </p:stCondLst>
                            <p:childTnLst>
                              <p:par>
                                <p:cTn id="32" presetID="23" presetClass="entr" presetSubtype="16" fill="hold" nodeType="after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p:cTn id="34" dur="500" fill="hold"/>
                                        <p:tgtEl>
                                          <p:spTgt spid="19"/>
                                        </p:tgtEl>
                                        <p:attrNameLst>
                                          <p:attrName>ppt_w</p:attrName>
                                        </p:attrNameLst>
                                      </p:cBhvr>
                                      <p:tavLst>
                                        <p:tav tm="0">
                                          <p:val>
                                            <p:fltVal val="0"/>
                                          </p:val>
                                        </p:tav>
                                        <p:tav tm="100000">
                                          <p:val>
                                            <p:strVal val="#ppt_w"/>
                                          </p:val>
                                        </p:tav>
                                      </p:tavLst>
                                    </p:anim>
                                    <p:anim calcmode="lin" valueType="num">
                                      <p:cBhvr>
                                        <p:cTn id="35" dur="500" fill="hold"/>
                                        <p:tgtEl>
                                          <p:spTgt spid="19"/>
                                        </p:tgtEl>
                                        <p:attrNameLst>
                                          <p:attrName>ppt_h</p:attrName>
                                        </p:attrNameLst>
                                      </p:cBhvr>
                                      <p:tavLst>
                                        <p:tav tm="0">
                                          <p:val>
                                            <p:fltVal val="0"/>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ID="22" presetClass="entr" presetSubtype="2" fill="hold" nodeType="click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right)">
                                      <p:cBhvr>
                                        <p:cTn id="40" dur="500"/>
                                        <p:tgtEl>
                                          <p:spTgt spid="20"/>
                                        </p:tgtEl>
                                      </p:cBhvr>
                                    </p:animEffect>
                                  </p:childTnLst>
                                </p:cTn>
                              </p:par>
                            </p:childTnLst>
                          </p:cTn>
                        </p:par>
                      </p:childTnLst>
                    </p:cTn>
                  </p:par>
                  <p:par>
                    <p:cTn id="41" fill="hold">
                      <p:stCondLst>
                        <p:cond delay="indefinite"/>
                      </p:stCondLst>
                      <p:childTnLst>
                        <p:par>
                          <p:cTn id="42" fill="hold">
                            <p:stCondLst>
                              <p:cond delay="0"/>
                            </p:stCondLst>
                            <p:childTnLst>
                              <p:par>
                                <p:cTn id="43" presetID="0" presetClass="path" presetSubtype="0" accel="50000" decel="50000" fill="hold" nodeType="clickEffect">
                                  <p:stCondLst>
                                    <p:cond delay="0"/>
                                  </p:stCondLst>
                                  <p:childTnLst>
                                    <p:animMotion origin="layout" path="M 0.00608 -0.0148 C 0.00278 -0.00586 -0.00104 -0.00092 -0.00469 0.00864 C -0.00972 0.02159 -0.01215 0.03793 -0.02014 0.04656 C -0.02291 0.06136 -0.03021 0.07987 -0.0368 0.09097 C -0.03871 0.10114 -0.04271 0.1144 -0.04271 0.12489 " pathEditMode="relative" rAng="0" ptsTypes="ffffA">
                                      <p:cBhvr>
                                        <p:cTn id="44" dur="2000" fill="hold"/>
                                        <p:tgtEl>
                                          <p:spTgt spid="20"/>
                                        </p:tgtEl>
                                        <p:attrNameLst>
                                          <p:attrName>ppt_x</p:attrName>
                                          <p:attrName>ppt_y</p:attrName>
                                        </p:attrNameLst>
                                      </p:cBhvr>
                                      <p:rCtr x="-2400" y="7000"/>
                                    </p:animMotion>
                                  </p:childTnLst>
                                </p:cTn>
                              </p:par>
                            </p:childTnLst>
                          </p:cTn>
                        </p:par>
                        <p:par>
                          <p:cTn id="45" fill="hold">
                            <p:stCondLst>
                              <p:cond delay="2000"/>
                            </p:stCondLst>
                            <p:childTnLst>
                              <p:par>
                                <p:cTn id="46" presetID="10" presetClass="exit" presetSubtype="0" fill="hold" nodeType="afterEffect">
                                  <p:stCondLst>
                                    <p:cond delay="0"/>
                                  </p:stCondLst>
                                  <p:childTnLst>
                                    <p:animEffect transition="out" filter="fade">
                                      <p:cBhvr>
                                        <p:cTn id="47" dur="2000"/>
                                        <p:tgtEl>
                                          <p:spTgt spid="20"/>
                                        </p:tgtEl>
                                      </p:cBhvr>
                                    </p:animEffect>
                                    <p:set>
                                      <p:cBhvr>
                                        <p:cTn id="48" dur="1" fill="hold">
                                          <p:stCondLst>
                                            <p:cond delay="1999"/>
                                          </p:stCondLst>
                                        </p:cTn>
                                        <p:tgtEl>
                                          <p:spTgt spid="20"/>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23" presetClass="entr" presetSubtype="16" fill="hold" nodeType="clickEffect">
                                  <p:stCondLst>
                                    <p:cond delay="0"/>
                                  </p:stCondLst>
                                  <p:childTnLst>
                                    <p:set>
                                      <p:cBhvr>
                                        <p:cTn id="52" dur="1" fill="hold">
                                          <p:stCondLst>
                                            <p:cond delay="0"/>
                                          </p:stCondLst>
                                        </p:cTn>
                                        <p:tgtEl>
                                          <p:spTgt spid="25"/>
                                        </p:tgtEl>
                                        <p:attrNameLst>
                                          <p:attrName>style.visibility</p:attrName>
                                        </p:attrNameLst>
                                      </p:cBhvr>
                                      <p:to>
                                        <p:strVal val="visible"/>
                                      </p:to>
                                    </p:set>
                                    <p:anim calcmode="lin" valueType="num">
                                      <p:cBhvr>
                                        <p:cTn id="53" dur="500" fill="hold"/>
                                        <p:tgtEl>
                                          <p:spTgt spid="25"/>
                                        </p:tgtEl>
                                        <p:attrNameLst>
                                          <p:attrName>ppt_w</p:attrName>
                                        </p:attrNameLst>
                                      </p:cBhvr>
                                      <p:tavLst>
                                        <p:tav tm="0">
                                          <p:val>
                                            <p:fltVal val="0"/>
                                          </p:val>
                                        </p:tav>
                                        <p:tav tm="100000">
                                          <p:val>
                                            <p:strVal val="#ppt_w"/>
                                          </p:val>
                                        </p:tav>
                                      </p:tavLst>
                                    </p:anim>
                                    <p:anim calcmode="lin" valueType="num">
                                      <p:cBhvr>
                                        <p:cTn id="54" dur="500" fill="hold"/>
                                        <p:tgtEl>
                                          <p:spTgt spid="25"/>
                                        </p:tgtEl>
                                        <p:attrNameLst>
                                          <p:attrName>ppt_h</p:attrName>
                                        </p:attrNameLst>
                                      </p:cBhvr>
                                      <p:tavLst>
                                        <p:tav tm="0">
                                          <p:val>
                                            <p:fltVal val="0"/>
                                          </p:val>
                                        </p:tav>
                                        <p:tav tm="100000">
                                          <p:val>
                                            <p:strVal val="#ppt_h"/>
                                          </p:val>
                                        </p:tav>
                                      </p:tavLst>
                                    </p:anim>
                                  </p:childTnLst>
                                </p:cTn>
                              </p:par>
                            </p:childTnLst>
                          </p:cTn>
                        </p:par>
                      </p:childTnLst>
                    </p:cTn>
                  </p:par>
                  <p:par>
                    <p:cTn id="55" fill="hold">
                      <p:stCondLst>
                        <p:cond delay="indefinite"/>
                      </p:stCondLst>
                      <p:childTnLst>
                        <p:par>
                          <p:cTn id="56" fill="hold">
                            <p:stCondLst>
                              <p:cond delay="0"/>
                            </p:stCondLst>
                            <p:childTnLst>
                              <p:par>
                                <p:cTn id="57" presetID="0" presetClass="path" presetSubtype="0" accel="50000" decel="50000" fill="hold" nodeType="clickEffect">
                                  <p:stCondLst>
                                    <p:cond delay="0"/>
                                  </p:stCondLst>
                                  <p:childTnLst>
                                    <p:animMotion origin="layout" path="M -4.72222E-6 4.34997E-6 C 0.01233 -0.01633 -0.00451 0.00523 0.0066 -0.00955 C 0.01077 -0.01572 0.01858 -0.02465 0.02483 -0.03081 C 0.02622 -0.03328 0.02761 -0.0342 0.029 -0.03574 C 0.03195 -0.03913 0.0349 -0.0419 0.03768 -0.04529 C 0.03907 -0.04714 0.04219 -0.0496 0.04202 -0.04991 C 0.05608 -0.06747 0.07605 -0.08503 0.09323 -0.10136 C 0.09497 -0.10536 0.09671 -0.10875 0.09931 -0.11245 " pathEditMode="relative" rAng="9153395" ptsTypes="fffffffA">
                                      <p:cBhvr>
                                        <p:cTn id="58" dur="2000" fill="hold"/>
                                        <p:tgtEl>
                                          <p:spTgt spid="25"/>
                                        </p:tgtEl>
                                        <p:attrNameLst>
                                          <p:attrName>ppt_x</p:attrName>
                                          <p:attrName>ppt_y</p:attrName>
                                        </p:attrNameLst>
                                      </p:cBhvr>
                                      <p:rCtr x="4800" y="-5400"/>
                                    </p:animMotion>
                                  </p:childTnLst>
                                </p:cTn>
                              </p:par>
                            </p:childTnLst>
                          </p:cTn>
                        </p:par>
                        <p:par>
                          <p:cTn id="59" fill="hold">
                            <p:stCondLst>
                              <p:cond delay="2000"/>
                            </p:stCondLst>
                            <p:childTnLst>
                              <p:par>
                                <p:cTn id="60" presetID="10" presetClass="exit" presetSubtype="0" fill="hold" nodeType="afterEffect">
                                  <p:stCondLst>
                                    <p:cond delay="0"/>
                                  </p:stCondLst>
                                  <p:childTnLst>
                                    <p:animEffect transition="out" filter="fade">
                                      <p:cBhvr>
                                        <p:cTn id="61" dur="2000"/>
                                        <p:tgtEl>
                                          <p:spTgt spid="25"/>
                                        </p:tgtEl>
                                      </p:cBhvr>
                                    </p:animEffect>
                                    <p:set>
                                      <p:cBhvr>
                                        <p:cTn id="62" dur="1" fill="hold">
                                          <p:stCondLst>
                                            <p:cond delay="1999"/>
                                          </p:stCondLst>
                                        </p:cTn>
                                        <p:tgtEl>
                                          <p:spTgt spid="25"/>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23" presetClass="entr" presetSubtype="16" fill="hold" nodeType="clickEffect">
                                  <p:stCondLst>
                                    <p:cond delay="0"/>
                                  </p:stCondLst>
                                  <p:childTnLst>
                                    <p:set>
                                      <p:cBhvr>
                                        <p:cTn id="66" dur="1" fill="hold">
                                          <p:stCondLst>
                                            <p:cond delay="0"/>
                                          </p:stCondLst>
                                        </p:cTn>
                                        <p:tgtEl>
                                          <p:spTgt spid="511">
                                            <p:txEl>
                                              <p:pRg st="3" end="3"/>
                                            </p:txEl>
                                          </p:spTgt>
                                        </p:tgtEl>
                                        <p:attrNameLst>
                                          <p:attrName>style.visibility</p:attrName>
                                        </p:attrNameLst>
                                      </p:cBhvr>
                                      <p:to>
                                        <p:strVal val="visible"/>
                                      </p:to>
                                    </p:set>
                                    <p:anim calcmode="lin" valueType="num">
                                      <p:cBhvr>
                                        <p:cTn id="67" dur="500" fill="hold"/>
                                        <p:tgtEl>
                                          <p:spTgt spid="511">
                                            <p:txEl>
                                              <p:pRg st="3" end="3"/>
                                            </p:txEl>
                                          </p:spTgt>
                                        </p:tgtEl>
                                        <p:attrNameLst>
                                          <p:attrName>ppt_w</p:attrName>
                                        </p:attrNameLst>
                                      </p:cBhvr>
                                      <p:tavLst>
                                        <p:tav tm="0">
                                          <p:val>
                                            <p:fltVal val="0"/>
                                          </p:val>
                                        </p:tav>
                                        <p:tav tm="100000">
                                          <p:val>
                                            <p:strVal val="#ppt_w"/>
                                          </p:val>
                                        </p:tav>
                                      </p:tavLst>
                                    </p:anim>
                                    <p:anim calcmode="lin" valueType="num">
                                      <p:cBhvr>
                                        <p:cTn id="68" dur="500" fill="hold"/>
                                        <p:tgtEl>
                                          <p:spTgt spid="511">
                                            <p:txEl>
                                              <p:pRg st="3" end="3"/>
                                            </p:txEl>
                                          </p:spTgt>
                                        </p:tgtEl>
                                        <p:attrNameLst>
                                          <p:attrName>ppt_h</p:attrName>
                                        </p:attrNameLst>
                                      </p:cBhvr>
                                      <p:tavLst>
                                        <p:tav tm="0">
                                          <p:val>
                                            <p:fltVal val="0"/>
                                          </p:val>
                                        </p:tav>
                                        <p:tav tm="100000">
                                          <p:val>
                                            <p:strVal val="#ppt_h"/>
                                          </p:val>
                                        </p:tav>
                                      </p:tavLst>
                                    </p:anim>
                                  </p:childTnLst>
                                </p:cTn>
                              </p:par>
                            </p:childTnLst>
                          </p:cTn>
                        </p:par>
                      </p:childTnLst>
                    </p:cTn>
                  </p:par>
                  <p:par>
                    <p:cTn id="69" fill="hold">
                      <p:stCondLst>
                        <p:cond delay="indefinite"/>
                      </p:stCondLst>
                      <p:childTnLst>
                        <p:par>
                          <p:cTn id="70" fill="hold">
                            <p:stCondLst>
                              <p:cond delay="0"/>
                            </p:stCondLst>
                            <p:childTnLst>
                              <p:par>
                                <p:cTn id="71" presetID="23" presetClass="entr" presetSubtype="16" fill="hold" nodeType="clickEffect">
                                  <p:stCondLst>
                                    <p:cond delay="0"/>
                                  </p:stCondLst>
                                  <p:childTnLst>
                                    <p:set>
                                      <p:cBhvr>
                                        <p:cTn id="72" dur="1" fill="hold">
                                          <p:stCondLst>
                                            <p:cond delay="0"/>
                                          </p:stCondLst>
                                        </p:cTn>
                                        <p:tgtEl>
                                          <p:spTgt spid="2059"/>
                                        </p:tgtEl>
                                        <p:attrNameLst>
                                          <p:attrName>style.visibility</p:attrName>
                                        </p:attrNameLst>
                                      </p:cBhvr>
                                      <p:to>
                                        <p:strVal val="visible"/>
                                      </p:to>
                                    </p:set>
                                    <p:anim calcmode="lin" valueType="num">
                                      <p:cBhvr>
                                        <p:cTn id="73" dur="500" fill="hold"/>
                                        <p:tgtEl>
                                          <p:spTgt spid="2059"/>
                                        </p:tgtEl>
                                        <p:attrNameLst>
                                          <p:attrName>ppt_w</p:attrName>
                                        </p:attrNameLst>
                                      </p:cBhvr>
                                      <p:tavLst>
                                        <p:tav tm="0">
                                          <p:val>
                                            <p:fltVal val="0"/>
                                          </p:val>
                                        </p:tav>
                                        <p:tav tm="100000">
                                          <p:val>
                                            <p:strVal val="#ppt_w"/>
                                          </p:val>
                                        </p:tav>
                                      </p:tavLst>
                                    </p:anim>
                                    <p:anim calcmode="lin" valueType="num">
                                      <p:cBhvr>
                                        <p:cTn id="74" dur="500" fill="hold"/>
                                        <p:tgtEl>
                                          <p:spTgt spid="2059"/>
                                        </p:tgtEl>
                                        <p:attrNameLst>
                                          <p:attrName>ppt_h</p:attrName>
                                        </p:attrNameLst>
                                      </p:cBhvr>
                                      <p:tavLst>
                                        <p:tav tm="0">
                                          <p:val>
                                            <p:fltVal val="0"/>
                                          </p:val>
                                        </p:tav>
                                        <p:tav tm="100000">
                                          <p:val>
                                            <p:strVal val="#ppt_h"/>
                                          </p:val>
                                        </p:tav>
                                      </p:tavLst>
                                    </p:anim>
                                  </p:childTnLst>
                                </p:cTn>
                              </p:par>
                              <p:par>
                                <p:cTn id="75" presetID="23" presetClass="entr" presetSubtype="16" fill="hold" grpId="0" nodeType="withEffect">
                                  <p:stCondLst>
                                    <p:cond delay="0"/>
                                  </p:stCondLst>
                                  <p:childTnLst>
                                    <p:set>
                                      <p:cBhvr>
                                        <p:cTn id="76" dur="1" fill="hold">
                                          <p:stCondLst>
                                            <p:cond delay="0"/>
                                          </p:stCondLst>
                                        </p:cTn>
                                        <p:tgtEl>
                                          <p:spTgt spid="17"/>
                                        </p:tgtEl>
                                        <p:attrNameLst>
                                          <p:attrName>style.visibility</p:attrName>
                                        </p:attrNameLst>
                                      </p:cBhvr>
                                      <p:to>
                                        <p:strVal val="visible"/>
                                      </p:to>
                                    </p:set>
                                    <p:anim calcmode="lin" valueType="num">
                                      <p:cBhvr>
                                        <p:cTn id="77" dur="1000" fill="hold"/>
                                        <p:tgtEl>
                                          <p:spTgt spid="17"/>
                                        </p:tgtEl>
                                        <p:attrNameLst>
                                          <p:attrName>ppt_w</p:attrName>
                                        </p:attrNameLst>
                                      </p:cBhvr>
                                      <p:tavLst>
                                        <p:tav tm="0">
                                          <p:val>
                                            <p:fltVal val="0"/>
                                          </p:val>
                                        </p:tav>
                                        <p:tav tm="100000">
                                          <p:val>
                                            <p:strVal val="#ppt_w"/>
                                          </p:val>
                                        </p:tav>
                                      </p:tavLst>
                                    </p:anim>
                                    <p:anim calcmode="lin" valueType="num">
                                      <p:cBhvr>
                                        <p:cTn id="78" dur="1000" fill="hold"/>
                                        <p:tgtEl>
                                          <p:spTgt spid="17"/>
                                        </p:tgtEl>
                                        <p:attrNameLst>
                                          <p:attrName>ppt_h</p:attrName>
                                        </p:attrNameLst>
                                      </p:cBhvr>
                                      <p:tavLst>
                                        <p:tav tm="0">
                                          <p:val>
                                            <p:fltVal val="0"/>
                                          </p:val>
                                        </p:tav>
                                        <p:tav tm="100000">
                                          <p:val>
                                            <p:strVal val="#ppt_h"/>
                                          </p:val>
                                        </p:tav>
                                      </p:tavLst>
                                    </p:anim>
                                  </p:childTnLst>
                                </p:cTn>
                              </p:par>
                              <p:par>
                                <p:cTn id="79" presetID="23" presetClass="entr" presetSubtype="16" fill="hold" nodeType="withEffect">
                                  <p:stCondLst>
                                    <p:cond delay="0"/>
                                  </p:stCondLst>
                                  <p:childTnLst>
                                    <p:set>
                                      <p:cBhvr>
                                        <p:cTn id="80" dur="1" fill="hold">
                                          <p:stCondLst>
                                            <p:cond delay="0"/>
                                          </p:stCondLst>
                                        </p:cTn>
                                        <p:tgtEl>
                                          <p:spTgt spid="2056"/>
                                        </p:tgtEl>
                                        <p:attrNameLst>
                                          <p:attrName>style.visibility</p:attrName>
                                        </p:attrNameLst>
                                      </p:cBhvr>
                                      <p:to>
                                        <p:strVal val="visible"/>
                                      </p:to>
                                    </p:set>
                                    <p:anim calcmode="lin" valueType="num">
                                      <p:cBhvr>
                                        <p:cTn id="81" dur="1000" fill="hold"/>
                                        <p:tgtEl>
                                          <p:spTgt spid="2056"/>
                                        </p:tgtEl>
                                        <p:attrNameLst>
                                          <p:attrName>ppt_w</p:attrName>
                                        </p:attrNameLst>
                                      </p:cBhvr>
                                      <p:tavLst>
                                        <p:tav tm="0">
                                          <p:val>
                                            <p:fltVal val="0"/>
                                          </p:val>
                                        </p:tav>
                                        <p:tav tm="100000">
                                          <p:val>
                                            <p:strVal val="#ppt_w"/>
                                          </p:val>
                                        </p:tav>
                                      </p:tavLst>
                                    </p:anim>
                                    <p:anim calcmode="lin" valueType="num">
                                      <p:cBhvr>
                                        <p:cTn id="82" dur="1000" fill="hold"/>
                                        <p:tgtEl>
                                          <p:spTgt spid="2056"/>
                                        </p:tgtEl>
                                        <p:attrNameLst>
                                          <p:attrName>ppt_h</p:attrName>
                                        </p:attrNameLst>
                                      </p:cBhvr>
                                      <p:tavLst>
                                        <p:tav tm="0">
                                          <p:val>
                                            <p:fltVal val="0"/>
                                          </p:val>
                                        </p:tav>
                                        <p:tav tm="100000">
                                          <p:val>
                                            <p:strVal val="#ppt_h"/>
                                          </p:val>
                                        </p:tav>
                                      </p:tavLst>
                                    </p:anim>
                                  </p:childTnLst>
                                </p:cTn>
                              </p:par>
                            </p:childTnLst>
                          </p:cTn>
                        </p:par>
                      </p:childTnLst>
                    </p:cTn>
                  </p:par>
                  <p:par>
                    <p:cTn id="83" fill="hold">
                      <p:stCondLst>
                        <p:cond delay="indefinite"/>
                      </p:stCondLst>
                      <p:childTnLst>
                        <p:par>
                          <p:cTn id="84" fill="hold">
                            <p:stCondLst>
                              <p:cond delay="0"/>
                            </p:stCondLst>
                            <p:childTnLst>
                              <p:par>
                                <p:cTn id="85" presetID="23" presetClass="entr" presetSubtype="16" fill="hold" nodeType="clickEffect">
                                  <p:stCondLst>
                                    <p:cond delay="0"/>
                                  </p:stCondLst>
                                  <p:childTnLst>
                                    <p:set>
                                      <p:cBhvr>
                                        <p:cTn id="86" dur="1" fill="hold">
                                          <p:stCondLst>
                                            <p:cond delay="0"/>
                                          </p:stCondLst>
                                        </p:cTn>
                                        <p:tgtEl>
                                          <p:spTgt spid="511">
                                            <p:txEl>
                                              <p:pRg st="4" end="4"/>
                                            </p:txEl>
                                          </p:spTgt>
                                        </p:tgtEl>
                                        <p:attrNameLst>
                                          <p:attrName>style.visibility</p:attrName>
                                        </p:attrNameLst>
                                      </p:cBhvr>
                                      <p:to>
                                        <p:strVal val="visible"/>
                                      </p:to>
                                    </p:set>
                                    <p:anim calcmode="lin" valueType="num">
                                      <p:cBhvr>
                                        <p:cTn id="87" dur="500" fill="hold"/>
                                        <p:tgtEl>
                                          <p:spTgt spid="511">
                                            <p:txEl>
                                              <p:pRg st="4" end="4"/>
                                            </p:txEl>
                                          </p:spTgt>
                                        </p:tgtEl>
                                        <p:attrNameLst>
                                          <p:attrName>ppt_w</p:attrName>
                                        </p:attrNameLst>
                                      </p:cBhvr>
                                      <p:tavLst>
                                        <p:tav tm="0">
                                          <p:val>
                                            <p:fltVal val="0"/>
                                          </p:val>
                                        </p:tav>
                                        <p:tav tm="100000">
                                          <p:val>
                                            <p:strVal val="#ppt_w"/>
                                          </p:val>
                                        </p:tav>
                                      </p:tavLst>
                                    </p:anim>
                                    <p:anim calcmode="lin" valueType="num">
                                      <p:cBhvr>
                                        <p:cTn id="88" dur="500" fill="hold"/>
                                        <p:tgtEl>
                                          <p:spTgt spid="511">
                                            <p:txEl>
                                              <p:pRg st="4" end="4"/>
                                            </p:txEl>
                                          </p:spTgt>
                                        </p:tgtEl>
                                        <p:attrNameLst>
                                          <p:attrName>ppt_h</p:attrName>
                                        </p:attrNameLst>
                                      </p:cBhvr>
                                      <p:tavLst>
                                        <p:tav tm="0">
                                          <p:val>
                                            <p:fltVal val="0"/>
                                          </p:val>
                                        </p:tav>
                                        <p:tav tm="100000">
                                          <p:val>
                                            <p:strVal val="#ppt_h"/>
                                          </p:val>
                                        </p:tav>
                                      </p:tavLst>
                                    </p:anim>
                                  </p:childTnLst>
                                </p:cTn>
                              </p:par>
                            </p:childTnLst>
                          </p:cTn>
                        </p:par>
                      </p:childTnLst>
                    </p:cTn>
                  </p:par>
                  <p:par>
                    <p:cTn id="89" fill="hold">
                      <p:stCondLst>
                        <p:cond delay="indefinite"/>
                      </p:stCondLst>
                      <p:childTnLst>
                        <p:par>
                          <p:cTn id="90" fill="hold">
                            <p:stCondLst>
                              <p:cond delay="0"/>
                            </p:stCondLst>
                            <p:childTnLst>
                              <p:par>
                                <p:cTn id="91" presetID="23" presetClass="entr" presetSubtype="16" fill="hold" nodeType="clickEffect">
                                  <p:stCondLst>
                                    <p:cond delay="0"/>
                                  </p:stCondLst>
                                  <p:childTnLst>
                                    <p:set>
                                      <p:cBhvr>
                                        <p:cTn id="92" dur="1" fill="hold">
                                          <p:stCondLst>
                                            <p:cond delay="0"/>
                                          </p:stCondLst>
                                        </p:cTn>
                                        <p:tgtEl>
                                          <p:spTgt spid="2057"/>
                                        </p:tgtEl>
                                        <p:attrNameLst>
                                          <p:attrName>style.visibility</p:attrName>
                                        </p:attrNameLst>
                                      </p:cBhvr>
                                      <p:to>
                                        <p:strVal val="visible"/>
                                      </p:to>
                                    </p:set>
                                    <p:anim calcmode="lin" valueType="num">
                                      <p:cBhvr>
                                        <p:cTn id="93" dur="500" fill="hold"/>
                                        <p:tgtEl>
                                          <p:spTgt spid="2057"/>
                                        </p:tgtEl>
                                        <p:attrNameLst>
                                          <p:attrName>ppt_w</p:attrName>
                                        </p:attrNameLst>
                                      </p:cBhvr>
                                      <p:tavLst>
                                        <p:tav tm="0">
                                          <p:val>
                                            <p:fltVal val="0"/>
                                          </p:val>
                                        </p:tav>
                                        <p:tav tm="100000">
                                          <p:val>
                                            <p:strVal val="#ppt_w"/>
                                          </p:val>
                                        </p:tav>
                                      </p:tavLst>
                                    </p:anim>
                                    <p:anim calcmode="lin" valueType="num">
                                      <p:cBhvr>
                                        <p:cTn id="94" dur="500" fill="hold"/>
                                        <p:tgtEl>
                                          <p:spTgt spid="205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g77e327e4b8_1_9"/>
          <p:cNvSpPr/>
          <p:nvPr/>
        </p:nvSpPr>
        <p:spPr>
          <a:xfrm>
            <a:off x="0" y="-571500"/>
            <a:ext cx="9161100" cy="33129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g77e327e4b8_1_9"/>
          <p:cNvSpPr txBox="1">
            <a:spLocks noGrp="1"/>
          </p:cNvSpPr>
          <p:nvPr>
            <p:ph type="title" idx="4294967295"/>
          </p:nvPr>
        </p:nvSpPr>
        <p:spPr>
          <a:xfrm>
            <a:off x="320250" y="1763300"/>
            <a:ext cx="8520600" cy="978000"/>
          </a:xfrm>
          <a:prstGeom prst="rect">
            <a:avLst/>
          </a:prstGeom>
        </p:spPr>
        <p:txBody>
          <a:bodyPr spcFirstLastPara="1" wrap="square" lIns="91425" tIns="45700" rIns="91425" bIns="45700" anchor="ctr" anchorCtr="0">
            <a:noAutofit/>
          </a:bodyPr>
          <a:lstStyle/>
          <a:p>
            <a:r>
              <a:rPr lang="en-IN">
                <a:solidFill>
                  <a:srgbClr val="980000"/>
                </a:solidFill>
              </a:rPr>
              <a:t>Chapter Ends Here!</a:t>
            </a:r>
            <a:endParaRPr>
              <a:solidFill>
                <a:srgbClr val="980000"/>
              </a:solidFill>
            </a:endParaRPr>
          </a:p>
          <a:p>
            <a:pPr algn="l"/>
            <a:endParaRPr>
              <a:solidFill>
                <a:srgbClr val="98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12;p36">
            <a:extLst>
              <a:ext uri="{FF2B5EF4-FFF2-40B4-BE49-F238E27FC236}">
                <a16:creationId xmlns:a16="http://schemas.microsoft.com/office/drawing/2014/main" id="{BF7BF19E-910D-E24F-958C-15D1E7DD8F18}"/>
              </a:ext>
            </a:extLst>
          </p:cNvPr>
          <p:cNvSpPr txBox="1"/>
          <p:nvPr/>
        </p:nvSpPr>
        <p:spPr>
          <a:xfrm>
            <a:off x="-1" y="0"/>
            <a:ext cx="4441371" cy="5715000"/>
          </a:xfrm>
          <a:prstGeom prst="rect">
            <a:avLst/>
          </a:prstGeom>
          <a:gradFill flip="none" rotWithShape="1">
            <a:gsLst>
              <a:gs pos="0">
                <a:schemeClr val="bg2">
                  <a:lumMod val="40000"/>
                  <a:lumOff val="60000"/>
                  <a:tint val="66000"/>
                  <a:satMod val="160000"/>
                </a:schemeClr>
              </a:gs>
              <a:gs pos="50000">
                <a:schemeClr val="bg2">
                  <a:lumMod val="40000"/>
                  <a:lumOff val="60000"/>
                  <a:tint val="44500"/>
                  <a:satMod val="160000"/>
                </a:schemeClr>
              </a:gs>
              <a:gs pos="100000">
                <a:schemeClr val="bg2">
                  <a:lumMod val="40000"/>
                  <a:lumOff val="60000"/>
                  <a:tint val="23500"/>
                  <a:satMod val="160000"/>
                </a:schemeClr>
              </a:gs>
            </a:gsLst>
            <a:lin ang="2700000" scaled="1"/>
            <a:tileRect/>
          </a:grad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3000" b="1" i="0" u="none" strike="noStrike" kern="0" cap="none" spc="0" normalizeH="0" baseline="0" noProof="0" dirty="0">
              <a:ln>
                <a:noFill/>
              </a:ln>
              <a:solidFill>
                <a:srgbClr val="1F497D">
                  <a:lumMod val="75000"/>
                </a:srgbClr>
              </a:solidFill>
              <a:effectLst/>
              <a:uLnTx/>
              <a:uFillTx/>
              <a:latin typeface="Bookman Old Style" panose="02050604050505020204" pitchFamily="18" charset="0"/>
              <a:ea typeface="Raleway"/>
              <a:cs typeface="Raleway"/>
              <a:sym typeface="Raleway"/>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3000" b="1" i="0" u="none" strike="noStrike" kern="0" cap="none" spc="0" normalizeH="0" baseline="0" noProof="0" dirty="0">
              <a:ln>
                <a:noFill/>
              </a:ln>
              <a:solidFill>
                <a:srgbClr val="1F497D">
                  <a:lumMod val="75000"/>
                </a:srgbClr>
              </a:solidFill>
              <a:effectLst/>
              <a:uLnTx/>
              <a:uFillTx/>
              <a:latin typeface="Bookman Old Style" panose="02050604050505020204" pitchFamily="18" charset="0"/>
              <a:ea typeface="Raleway"/>
              <a:cs typeface="Raleway"/>
              <a:sym typeface="Raleway"/>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3000" b="1" i="0" u="none" strike="noStrike" kern="0" cap="none" spc="0" normalizeH="0" baseline="0" noProof="0" dirty="0">
              <a:ln>
                <a:noFill/>
              </a:ln>
              <a:solidFill>
                <a:srgbClr val="1F497D">
                  <a:lumMod val="75000"/>
                </a:srgbClr>
              </a:solidFill>
              <a:effectLst/>
              <a:uLnTx/>
              <a:uFillTx/>
              <a:latin typeface="Bookman Old Style" panose="02050604050505020204" pitchFamily="18" charset="0"/>
              <a:ea typeface="Raleway"/>
              <a:cs typeface="Raleway"/>
              <a:sym typeface="Raleway"/>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3000" b="1" i="0" u="none" strike="noStrike" kern="0" cap="none" spc="0" normalizeH="0" baseline="0" noProof="0" dirty="0">
              <a:ln>
                <a:noFill/>
              </a:ln>
              <a:solidFill>
                <a:srgbClr val="1F497D">
                  <a:lumMod val="75000"/>
                </a:srgbClr>
              </a:solidFill>
              <a:effectLst/>
              <a:uLnTx/>
              <a:uFillTx/>
              <a:latin typeface="Bookman Old Style" panose="02050604050505020204" pitchFamily="18" charset="0"/>
              <a:ea typeface="Raleway"/>
              <a:cs typeface="Raleway"/>
              <a:sym typeface="Raleway"/>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3000" b="1" i="0" u="none" strike="noStrike" kern="0" cap="none" spc="0" normalizeH="0" baseline="0" noProof="0" dirty="0">
              <a:ln>
                <a:noFill/>
              </a:ln>
              <a:solidFill>
                <a:srgbClr val="1F497D">
                  <a:lumMod val="75000"/>
                </a:srgbClr>
              </a:solidFill>
              <a:effectLst/>
              <a:uLnTx/>
              <a:uFillTx/>
              <a:latin typeface="Bookman Old Style" panose="02050604050505020204" pitchFamily="18" charset="0"/>
              <a:ea typeface="Raleway"/>
              <a:cs typeface="Raleway"/>
              <a:sym typeface="Raleway"/>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4400" b="1" i="0" u="none" strike="noStrike" kern="0" cap="none" spc="0" normalizeH="0" baseline="0" noProof="0" dirty="0">
                <a:ln>
                  <a:noFill/>
                </a:ln>
                <a:solidFill>
                  <a:srgbClr val="1F497D">
                    <a:lumMod val="75000"/>
                  </a:srgbClr>
                </a:solidFill>
                <a:effectLst/>
                <a:uLnTx/>
                <a:uFillTx/>
                <a:latin typeface="Bookman Old Style" panose="02050604050505020204" pitchFamily="18" charset="0"/>
                <a:ea typeface="Raleway"/>
                <a:cs typeface="Raleway"/>
                <a:sym typeface="Raleway"/>
              </a:rPr>
              <a:t>Teacher</a:t>
            </a:r>
            <a:endParaRPr kumimoji="0" sz="4400" b="1" i="0" u="none" strike="noStrike" kern="0" cap="none" spc="0" normalizeH="0" baseline="0" noProof="0" dirty="0">
              <a:ln>
                <a:noFill/>
              </a:ln>
              <a:solidFill>
                <a:srgbClr val="1F497D">
                  <a:lumMod val="75000"/>
                </a:srgbClr>
              </a:solidFill>
              <a:effectLst/>
              <a:uLnTx/>
              <a:uFillTx/>
              <a:latin typeface="Bookman Old Style" panose="02050604050505020204" pitchFamily="18" charset="0"/>
              <a:ea typeface="Raleway"/>
              <a:cs typeface="Raleway"/>
              <a:sym typeface="Raleway"/>
            </a:endParaRPr>
          </a:p>
        </p:txBody>
      </p:sp>
      <p:sp>
        <p:nvSpPr>
          <p:cNvPr id="6" name="Google Shape;314;p36">
            <a:extLst>
              <a:ext uri="{FF2B5EF4-FFF2-40B4-BE49-F238E27FC236}">
                <a16:creationId xmlns:a16="http://schemas.microsoft.com/office/drawing/2014/main" id="{0CCE3926-E476-7342-B2C0-AB0587BE9AAA}"/>
              </a:ext>
            </a:extLst>
          </p:cNvPr>
          <p:cNvSpPr txBox="1"/>
          <p:nvPr/>
        </p:nvSpPr>
        <p:spPr>
          <a:xfrm>
            <a:off x="4563019" y="3177475"/>
            <a:ext cx="3945481" cy="354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FFFFFF"/>
                </a:solidFill>
                <a:effectLst/>
                <a:uLnTx/>
                <a:uFillTx/>
                <a:latin typeface="Bookman Old Style" panose="02050604050505020204" pitchFamily="18" charset="0"/>
                <a:ea typeface="Lato"/>
                <a:cs typeface="Lato"/>
                <a:sym typeface="Lato"/>
              </a:rPr>
              <a:t>Mr. Lhakpa Wangyal</a:t>
            </a:r>
            <a:endParaRPr kumimoji="0" sz="1100" b="0" i="0" u="none" strike="noStrike" kern="0" cap="none" spc="0" normalizeH="0" baseline="0" noProof="0">
              <a:ln>
                <a:noFill/>
              </a:ln>
              <a:solidFill>
                <a:srgbClr val="FFFFFF"/>
              </a:solidFill>
              <a:effectLst/>
              <a:uLnTx/>
              <a:uFillTx/>
              <a:latin typeface="Bookman Old Style" panose="02050604050505020204" pitchFamily="18" charset="0"/>
              <a:ea typeface="Lato"/>
              <a:cs typeface="Lato"/>
              <a:sym typeface="Lato"/>
            </a:endParaRPr>
          </a:p>
        </p:txBody>
      </p:sp>
      <p:sp>
        <p:nvSpPr>
          <p:cNvPr id="7" name="Google Shape;315;p36">
            <a:extLst>
              <a:ext uri="{FF2B5EF4-FFF2-40B4-BE49-F238E27FC236}">
                <a16:creationId xmlns:a16="http://schemas.microsoft.com/office/drawing/2014/main" id="{0757D45C-CA29-5F45-B544-66FC72617CF8}"/>
              </a:ext>
            </a:extLst>
          </p:cNvPr>
          <p:cNvSpPr txBox="1"/>
          <p:nvPr/>
        </p:nvSpPr>
        <p:spPr>
          <a:xfrm>
            <a:off x="4263242" y="3731125"/>
            <a:ext cx="4665533" cy="516000"/>
          </a:xfrm>
          <a:prstGeom prst="rect">
            <a:avLst/>
          </a:prstGeom>
          <a:noFill/>
          <a:ln>
            <a:noFill/>
          </a:ln>
        </p:spPr>
        <p:txBody>
          <a:bodyPr spcFirstLastPara="1" wrap="square" lIns="91425" tIns="91425" rIns="91425" bIns="91425" anchor="t" anchorCtr="0">
            <a:noAutofit/>
          </a:bodyPr>
          <a:lstStyle/>
          <a:p>
            <a:pPr marL="742950" marR="0" lvl="0" indent="0" algn="l" defTabSz="914400" rtl="0" eaLnBrk="1" fontAlgn="auto" latinLnBrk="0" hangingPunct="1">
              <a:lnSpc>
                <a:spcPct val="130000"/>
              </a:lnSpc>
              <a:spcBef>
                <a:spcPts val="0"/>
              </a:spcBef>
              <a:spcAft>
                <a:spcPts val="0"/>
              </a:spcAft>
              <a:buClr>
                <a:srgbClr val="000000"/>
              </a:buClr>
              <a:buSzTx/>
              <a:buFont typeface="Arial"/>
              <a:buNone/>
              <a:tabLst/>
              <a:defRPr/>
            </a:pPr>
            <a:r>
              <a:rPr kumimoji="0" lang="en" sz="1400" b="1" i="0" u="none" strike="noStrike" kern="0" cap="none" spc="0" normalizeH="0" baseline="0" noProof="0" dirty="0">
                <a:ln>
                  <a:noFill/>
                </a:ln>
                <a:solidFill>
                  <a:srgbClr val="FFFFFF"/>
                </a:solidFill>
                <a:effectLst/>
                <a:uLnTx/>
                <a:uFillTx/>
                <a:latin typeface="Bookman Old Style" panose="02050604050505020204" pitchFamily="18" charset="0"/>
                <a:ea typeface="Times New Roman"/>
                <a:cs typeface="Times New Roman"/>
                <a:sym typeface="Times New Roman"/>
              </a:rPr>
              <a:t>Email: </a:t>
            </a:r>
            <a:r>
              <a:rPr kumimoji="0" lang="en" sz="1400" b="1" i="0" u="none" strike="noStrike" kern="0" cap="none" spc="0" normalizeH="0" baseline="0" noProof="0" dirty="0" err="1">
                <a:ln>
                  <a:noFill/>
                </a:ln>
                <a:solidFill>
                  <a:srgbClr val="FFFFFF"/>
                </a:solidFill>
                <a:effectLst/>
                <a:uLnTx/>
                <a:uFillTx/>
                <a:latin typeface="Bookman Old Style" panose="02050604050505020204" pitchFamily="18" charset="0"/>
                <a:ea typeface="Times New Roman"/>
                <a:cs typeface="Times New Roman"/>
                <a:sym typeface="Times New Roman"/>
              </a:rPr>
              <a:t>lhakpawangyal@gmail.com</a:t>
            </a:r>
            <a:endParaRPr kumimoji="0" sz="1400" b="0" i="0" u="none" strike="noStrike" kern="0" cap="none" spc="0" normalizeH="0" baseline="0" noProof="0" dirty="0">
              <a:ln>
                <a:noFill/>
              </a:ln>
              <a:solidFill>
                <a:srgbClr val="FFFFFF"/>
              </a:solidFill>
              <a:effectLst/>
              <a:uLnTx/>
              <a:uFillTx/>
              <a:latin typeface="Bookman Old Style" panose="02050604050505020204" pitchFamily="18" charset="0"/>
              <a:ea typeface="Times New Roman"/>
              <a:cs typeface="Times New Roman"/>
              <a:sym typeface="Times New Roman"/>
            </a:endParaRPr>
          </a:p>
          <a:p>
            <a:pPr marL="742950" marR="0" lvl="0" indent="0" algn="l" defTabSz="914400" rtl="0" eaLnBrk="1" fontAlgn="auto" latinLnBrk="0" hangingPunct="1">
              <a:lnSpc>
                <a:spcPct val="130000"/>
              </a:lnSpc>
              <a:spcBef>
                <a:spcPts val="0"/>
              </a:spcBef>
              <a:spcAft>
                <a:spcPts val="0"/>
              </a:spcAft>
              <a:buClr>
                <a:srgbClr val="000000"/>
              </a:buClr>
              <a:buSzTx/>
              <a:buFont typeface="Arial"/>
              <a:buNone/>
              <a:tabLst/>
              <a:defRPr/>
            </a:pPr>
            <a:r>
              <a:rPr kumimoji="0" lang="en" sz="1400" b="1" i="0" u="none" strike="noStrike" kern="0" cap="none" spc="0" normalizeH="0" baseline="0" noProof="0" dirty="0">
                <a:ln>
                  <a:noFill/>
                </a:ln>
                <a:solidFill>
                  <a:srgbClr val="FFFFFF"/>
                </a:solidFill>
                <a:effectLst/>
                <a:uLnTx/>
                <a:uFillTx/>
                <a:latin typeface="Bookman Old Style" panose="02050604050505020204" pitchFamily="18" charset="0"/>
                <a:ea typeface="Times New Roman"/>
                <a:cs typeface="Times New Roman"/>
                <a:sym typeface="Times New Roman"/>
              </a:rPr>
              <a:t>Contact number: 84497 99894</a:t>
            </a:r>
            <a:endParaRPr kumimoji="0" sz="1100" b="0" i="0" u="none" strike="noStrike" kern="0" cap="none" spc="0" normalizeH="0" baseline="0" noProof="0" dirty="0">
              <a:ln>
                <a:noFill/>
              </a:ln>
              <a:solidFill>
                <a:srgbClr val="FFFFFF"/>
              </a:solidFill>
              <a:effectLst/>
              <a:uLnTx/>
              <a:uFillTx/>
              <a:latin typeface="Bookman Old Style" panose="02050604050505020204" pitchFamily="18" charset="0"/>
              <a:ea typeface="Lato"/>
              <a:cs typeface="Lato"/>
              <a:sym typeface="Lato"/>
            </a:endParaRPr>
          </a:p>
          <a:p>
            <a:pPr marL="0" marR="0" lvl="0" indent="0" algn="ctr" defTabSz="914400" rtl="0" eaLnBrk="1" fontAlgn="auto" latinLnBrk="0" hangingPunct="1">
              <a:lnSpc>
                <a:spcPct val="115000"/>
              </a:lnSpc>
              <a:spcBef>
                <a:spcPts val="0"/>
              </a:spcBef>
              <a:spcAft>
                <a:spcPts val="0"/>
              </a:spcAft>
              <a:buClr>
                <a:srgbClr val="000000"/>
              </a:buClr>
              <a:buSzPts val="1100"/>
              <a:buFont typeface="Arial"/>
              <a:buNone/>
              <a:tabLst/>
              <a:defRPr/>
            </a:pPr>
            <a:r>
              <a:rPr kumimoji="0" lang="en" sz="2200" b="1" i="0" u="none" strike="noStrike" kern="0" cap="none" spc="0" normalizeH="0" baseline="0" noProof="0" dirty="0">
                <a:ln>
                  <a:noFill/>
                </a:ln>
                <a:solidFill>
                  <a:srgbClr val="FFFFFF"/>
                </a:solidFill>
                <a:effectLst/>
                <a:uLnTx/>
                <a:uFillTx/>
                <a:latin typeface="Bookman Old Style" panose="02050604050505020204" pitchFamily="18" charset="0"/>
                <a:ea typeface="Times New Roman"/>
                <a:cs typeface="Times New Roman"/>
                <a:sym typeface="Times New Roman"/>
              </a:rPr>
              <a:t>Social Baluni Public School</a:t>
            </a:r>
            <a:endParaRPr kumimoji="0" sz="2200" b="1" i="0" u="none" strike="noStrike" kern="0" cap="none" spc="0" normalizeH="0" baseline="0" noProof="0" dirty="0">
              <a:ln>
                <a:noFill/>
              </a:ln>
              <a:solidFill>
                <a:srgbClr val="FFFFFF"/>
              </a:solidFill>
              <a:effectLst/>
              <a:uLnTx/>
              <a:uFillTx/>
              <a:latin typeface="Bookman Old Style" panose="02050604050505020204" pitchFamily="18" charset="0"/>
              <a:ea typeface="Times New Roman"/>
              <a:cs typeface="Times New Roman"/>
              <a:sym typeface="Times New Roman"/>
            </a:endParaRPr>
          </a:p>
        </p:txBody>
      </p:sp>
      <p:sp>
        <p:nvSpPr>
          <p:cNvPr id="8" name="Google Shape;316;p36">
            <a:extLst>
              <a:ext uri="{FF2B5EF4-FFF2-40B4-BE49-F238E27FC236}">
                <a16:creationId xmlns:a16="http://schemas.microsoft.com/office/drawing/2014/main" id="{8392DD3E-0275-FA45-95FB-55D9D72AC0BF}"/>
              </a:ext>
            </a:extLst>
          </p:cNvPr>
          <p:cNvSpPr txBox="1"/>
          <p:nvPr/>
        </p:nvSpPr>
        <p:spPr>
          <a:xfrm>
            <a:off x="4562994" y="3428740"/>
            <a:ext cx="3945481" cy="309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200" b="1" i="0" u="none" strike="noStrike" kern="0" cap="none" spc="0" normalizeH="0" baseline="0" noProof="0" dirty="0">
                <a:ln>
                  <a:noFill/>
                </a:ln>
                <a:solidFill>
                  <a:srgbClr val="FFFFFF"/>
                </a:solidFill>
                <a:effectLst/>
                <a:uLnTx/>
                <a:uFillTx/>
                <a:latin typeface="Bookman Old Style" panose="02050604050505020204" pitchFamily="18" charset="0"/>
                <a:ea typeface="Lato"/>
                <a:cs typeface="Lato"/>
                <a:sym typeface="Lato"/>
              </a:rPr>
              <a:t>PGT Biology</a:t>
            </a:r>
            <a:endParaRPr kumimoji="0" sz="1200" b="1" i="0" u="none" strike="noStrike" kern="0" cap="none" spc="0" normalizeH="0" baseline="0" noProof="0" dirty="0">
              <a:ln>
                <a:noFill/>
              </a:ln>
              <a:solidFill>
                <a:srgbClr val="FFFFFF"/>
              </a:solidFill>
              <a:effectLst/>
              <a:uLnTx/>
              <a:uFillTx/>
              <a:latin typeface="Bookman Old Style" panose="02050604050505020204" pitchFamily="18" charset="0"/>
              <a:ea typeface="Lato"/>
              <a:cs typeface="Lato"/>
              <a:sym typeface="Lato"/>
            </a:endParaRPr>
          </a:p>
        </p:txBody>
      </p:sp>
      <p:pic>
        <p:nvPicPr>
          <p:cNvPr id="1026" name="Picture 2">
            <a:extLst>
              <a:ext uri="{FF2B5EF4-FFF2-40B4-BE49-F238E27FC236}">
                <a16:creationId xmlns:a16="http://schemas.microsoft.com/office/drawing/2014/main" id="{E4C880BB-72D0-4642-B526-965DDFB4E302}"/>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7882" b="98030" l="2312" r="98844">
                        <a14:foregroundMark x1="29480" y1="84729" x2="29480" y2="84729"/>
                        <a14:foregroundMark x1="35838" y1="64039" x2="16763" y2="74877"/>
                        <a14:foregroundMark x1="16763" y1="74877" x2="30058" y2="92611"/>
                        <a14:foregroundMark x1="30058" y1="92611" x2="85549" y2="89655"/>
                        <a14:foregroundMark x1="85549" y1="89655" x2="69942" y2="70443"/>
                        <a14:foregroundMark x1="69942" y1="70443" x2="60116" y2="65025"/>
                        <a14:foregroundMark x1="17919" y1="77340" x2="5780" y2="92611"/>
                        <a14:foregroundMark x1="5780" y1="92611" x2="80925" y2="99015"/>
                        <a14:foregroundMark x1="80925" y1="99015" x2="97110" y2="86207"/>
                        <a14:foregroundMark x1="97110" y1="86207" x2="95954" y2="81281"/>
                        <a14:foregroundMark x1="3468" y1="78325" x2="5202" y2="96552"/>
                        <a14:foregroundMark x1="5202" y1="96552" x2="59538" y2="99015"/>
                        <a14:foregroundMark x1="59538" y1="99015" x2="82659" y2="98030"/>
                        <a14:foregroundMark x1="82659" y1="98030" x2="98844" y2="98522"/>
                        <a14:foregroundMark x1="2890" y1="79310" x2="6936" y2="77833"/>
                        <a14:foregroundMark x1="47399" y1="7882" x2="47399" y2="7882"/>
                        <a14:foregroundMark x1="48555" y1="14778" x2="48555" y2="14778"/>
                        <a14:foregroundMark x1="68208" y1="22660" x2="68208" y2="22660"/>
                      </a14:backgroundRemoval>
                    </a14:imgEffect>
                  </a14:imgLayer>
                </a14:imgProps>
              </a:ext>
              <a:ext uri="{28A0092B-C50C-407E-A947-70E740481C1C}">
                <a14:useLocalDpi xmlns:a14="http://schemas.microsoft.com/office/drawing/2010/main" val="0"/>
              </a:ext>
            </a:extLst>
          </a:blip>
          <a:srcRect/>
          <a:stretch>
            <a:fillRect/>
          </a:stretch>
        </p:blipFill>
        <p:spPr bwMode="auto">
          <a:xfrm>
            <a:off x="5772703" y="1386778"/>
            <a:ext cx="1526062" cy="1790697"/>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0699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111671" y="5380"/>
            <a:ext cx="8903741" cy="572700"/>
          </a:xfrm>
          <a:prstGeom prst="rect">
            <a:avLst/>
          </a:prstGeom>
        </p:spPr>
        <p:txBody>
          <a:bodyPr spcFirstLastPara="1" wrap="square" lIns="91425" tIns="91425" rIns="91425" bIns="91425" anchor="t" anchorCtr="0">
            <a:noAutofit/>
          </a:bodyPr>
          <a:lstStyle/>
          <a:p>
            <a:pPr algn="ctr"/>
            <a:r>
              <a:rPr lang="en-IN" sz="2000" b="1" dirty="0"/>
              <a:t>Objectives of the chapter</a:t>
            </a:r>
          </a:p>
        </p:txBody>
      </p:sp>
      <p:sp>
        <p:nvSpPr>
          <p:cNvPr id="121" name="Google Shape;121;p19"/>
          <p:cNvSpPr txBox="1">
            <a:spLocks noGrp="1"/>
          </p:cNvSpPr>
          <p:nvPr>
            <p:ph type="body" idx="1"/>
          </p:nvPr>
        </p:nvSpPr>
        <p:spPr>
          <a:xfrm>
            <a:off x="111671" y="578080"/>
            <a:ext cx="8903741" cy="5412176"/>
          </a:xfrm>
          <a:prstGeom prst="rect">
            <a:avLst/>
          </a:prstGeom>
        </p:spPr>
        <p:txBody>
          <a:bodyPr spcFirstLastPara="1" wrap="square" lIns="91425" tIns="91425" rIns="91425" bIns="91425" anchor="t" anchorCtr="0">
            <a:noAutofit/>
          </a:bodyPr>
          <a:lstStyle/>
          <a:p>
            <a:pPr marL="182563" indent="-182563" algn="just">
              <a:buClr>
                <a:schemeClr val="tx1"/>
              </a:buClr>
              <a:buSzPct val="100000"/>
              <a:buFont typeface="Wingdings" pitchFamily="2" charset="2"/>
              <a:buChar char="ü"/>
            </a:pPr>
            <a:r>
              <a:rPr lang="en-IN" sz="1600" b="1" dirty="0">
                <a:solidFill>
                  <a:schemeClr val="tx1"/>
                </a:solidFill>
              </a:rPr>
              <a:t>To study about cellular respiration (mechanism of breakdown of food materials within the cell to study release energy).</a:t>
            </a:r>
          </a:p>
          <a:p>
            <a:pPr marL="182563" indent="-182563" algn="just">
              <a:buClr>
                <a:schemeClr val="tx1"/>
              </a:buClr>
              <a:buSzPct val="100000"/>
              <a:buFont typeface="Wingdings" pitchFamily="2" charset="2"/>
              <a:buChar char="ü"/>
            </a:pPr>
            <a:r>
              <a:rPr lang="en-IN" sz="1600" b="1" dirty="0">
                <a:solidFill>
                  <a:schemeClr val="tx1"/>
                </a:solidFill>
              </a:rPr>
              <a:t>Trapping of energy for synthesis of ATP. </a:t>
            </a:r>
          </a:p>
          <a:p>
            <a:pPr marL="182563" indent="-182563" algn="just">
              <a:buClr>
                <a:schemeClr val="tx1"/>
              </a:buClr>
              <a:buSzPct val="100000"/>
              <a:buFont typeface="Wingdings" pitchFamily="2" charset="2"/>
              <a:buChar char="ü"/>
            </a:pPr>
            <a:endParaRPr lang="en-IN" sz="1600" b="1" dirty="0">
              <a:solidFill>
                <a:schemeClr val="tx1"/>
              </a:solidFill>
            </a:endParaRPr>
          </a:p>
        </p:txBody>
      </p:sp>
    </p:spTree>
    <p:extLst>
      <p:ext uri="{BB962C8B-B14F-4D97-AF65-F5344CB8AC3E}">
        <p14:creationId xmlns:p14="http://schemas.microsoft.com/office/powerpoint/2010/main" val="1807352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nodeType="clickEffect">
                                  <p:stCondLst>
                                    <p:cond delay="0"/>
                                  </p:stCondLst>
                                  <p:childTnLst>
                                    <p:set>
                                      <p:cBhvr>
                                        <p:cTn id="6" dur="1" fill="hold">
                                          <p:stCondLst>
                                            <p:cond delay="0"/>
                                          </p:stCondLst>
                                        </p:cTn>
                                        <p:tgtEl>
                                          <p:spTgt spid="121">
                                            <p:txEl>
                                              <p:pRg st="0" end="0"/>
                                            </p:txEl>
                                          </p:spTgt>
                                        </p:tgtEl>
                                        <p:attrNameLst>
                                          <p:attrName>style.visibility</p:attrName>
                                        </p:attrNameLst>
                                      </p:cBhvr>
                                      <p:to>
                                        <p:strVal val="visible"/>
                                      </p:to>
                                    </p:set>
                                    <p:animEffect transition="in" filter="slide(fromRight)">
                                      <p:cBhvr>
                                        <p:cTn id="7" dur="500"/>
                                        <p:tgtEl>
                                          <p:spTgt spid="12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2" fill="hold" nodeType="clickEffect">
                                  <p:stCondLst>
                                    <p:cond delay="0"/>
                                  </p:stCondLst>
                                  <p:childTnLst>
                                    <p:set>
                                      <p:cBhvr>
                                        <p:cTn id="11" dur="1" fill="hold">
                                          <p:stCondLst>
                                            <p:cond delay="0"/>
                                          </p:stCondLst>
                                        </p:cTn>
                                        <p:tgtEl>
                                          <p:spTgt spid="121">
                                            <p:txEl>
                                              <p:pRg st="1" end="1"/>
                                            </p:txEl>
                                          </p:spTgt>
                                        </p:tgtEl>
                                        <p:attrNameLst>
                                          <p:attrName>style.visibility</p:attrName>
                                        </p:attrNameLst>
                                      </p:cBhvr>
                                      <p:to>
                                        <p:strVal val="visible"/>
                                      </p:to>
                                    </p:set>
                                    <p:animEffect transition="in" filter="slide(fromRight)">
                                      <p:cBhvr>
                                        <p:cTn id="12" dur="500"/>
                                        <p:tgtEl>
                                          <p:spTgt spid="12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111671" y="5380"/>
            <a:ext cx="8903741" cy="572700"/>
          </a:xfrm>
          <a:prstGeom prst="rect">
            <a:avLst/>
          </a:prstGeom>
        </p:spPr>
        <p:txBody>
          <a:bodyPr spcFirstLastPara="1" wrap="square" lIns="91425" tIns="91425" rIns="91425" bIns="91425" anchor="t" anchorCtr="0">
            <a:noAutofit/>
          </a:bodyPr>
          <a:lstStyle/>
          <a:p>
            <a:pPr algn="ctr"/>
            <a:endParaRPr lang="en-IN" sz="2000" b="1" dirty="0"/>
          </a:p>
        </p:txBody>
      </p:sp>
      <p:sp>
        <p:nvSpPr>
          <p:cNvPr id="121" name="Google Shape;121;p19"/>
          <p:cNvSpPr txBox="1">
            <a:spLocks noGrp="1"/>
          </p:cNvSpPr>
          <p:nvPr>
            <p:ph type="body" idx="1"/>
          </p:nvPr>
        </p:nvSpPr>
        <p:spPr>
          <a:xfrm>
            <a:off x="111671" y="372809"/>
            <a:ext cx="8903741" cy="5617447"/>
          </a:xfrm>
          <a:prstGeom prst="rect">
            <a:avLst/>
          </a:prstGeom>
        </p:spPr>
        <p:txBody>
          <a:bodyPr spcFirstLastPara="1" wrap="square" lIns="91425" tIns="91425" rIns="91425" bIns="91425" anchor="t" anchorCtr="0">
            <a:noAutofit/>
          </a:bodyPr>
          <a:lstStyle/>
          <a:p>
            <a:pPr marL="182563" indent="-182563" algn="just">
              <a:buClr>
                <a:schemeClr val="tx1"/>
              </a:buClr>
              <a:buSzPct val="100000"/>
              <a:buFont typeface="Wingdings" pitchFamily="2" charset="2"/>
              <a:buChar char="ü"/>
            </a:pPr>
            <a:endParaRPr lang="en-IN" sz="1600" b="1" dirty="0">
              <a:solidFill>
                <a:schemeClr val="tx1"/>
              </a:solidFill>
            </a:endParaRPr>
          </a:p>
        </p:txBody>
      </p:sp>
    </p:spTree>
    <p:extLst>
      <p:ext uri="{BB962C8B-B14F-4D97-AF65-F5344CB8AC3E}">
        <p14:creationId xmlns:p14="http://schemas.microsoft.com/office/powerpoint/2010/main" val="392004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2" fill="hold" nodeType="clickEffect" nodePh="1">
                                  <p:stCondLst>
                                    <p:cond delay="0"/>
                                  </p:stCondLst>
                                  <p:endCondLst>
                                    <p:cond evt="begin" delay="0">
                                      <p:tn val="5"/>
                                    </p:cond>
                                  </p:endCondLst>
                                  <p:childTnLst>
                                    <p:set>
                                      <p:cBhvr>
                                        <p:cTn id="6" dur="1" fill="hold">
                                          <p:stCondLst>
                                            <p:cond delay="0"/>
                                          </p:stCondLst>
                                        </p:cTn>
                                        <p:tgtEl>
                                          <p:spTgt spid="121">
                                            <p:txEl>
                                              <p:pRg st="0" end="0"/>
                                            </p:txEl>
                                          </p:spTgt>
                                        </p:tgtEl>
                                        <p:attrNameLst>
                                          <p:attrName>style.visibility</p:attrName>
                                        </p:attrNameLst>
                                      </p:cBhvr>
                                      <p:to>
                                        <p:strVal val="visible"/>
                                      </p:to>
                                    </p:set>
                                    <p:animEffect transition="in" filter="slide(fromRight)">
                                      <p:cBhvr>
                                        <p:cTn id="7" dur="500"/>
                                        <p:tgtEl>
                                          <p:spTgt spid="1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746"/>
            <a:ext cx="8520600" cy="572700"/>
          </a:xfrm>
          <a:prstGeom prst="rect">
            <a:avLst/>
          </a:prstGeom>
        </p:spPr>
        <p:txBody>
          <a:bodyPr spcFirstLastPara="1" wrap="square" lIns="91425" tIns="91425" rIns="91425" bIns="91425" anchor="t" anchorCtr="0">
            <a:noAutofit/>
          </a:bodyPr>
          <a:lstStyle/>
          <a:p>
            <a:pPr algn="ctr"/>
            <a:r>
              <a:rPr lang="en"/>
              <a:t>Life processes</a:t>
            </a:r>
            <a:endParaRPr/>
          </a:p>
        </p:txBody>
      </p:sp>
      <p:sp>
        <p:nvSpPr>
          <p:cNvPr id="61" name="Google Shape;61;p14"/>
          <p:cNvSpPr txBox="1">
            <a:spLocks noGrp="1"/>
          </p:cNvSpPr>
          <p:nvPr>
            <p:ph type="body" idx="1"/>
          </p:nvPr>
        </p:nvSpPr>
        <p:spPr>
          <a:xfrm>
            <a:off x="311700" y="571954"/>
            <a:ext cx="8520600" cy="1245598"/>
          </a:xfrm>
          <a:prstGeom prst="rect">
            <a:avLst/>
          </a:prstGeom>
        </p:spPr>
        <p:txBody>
          <a:bodyPr spcFirstLastPara="1" wrap="square" lIns="91425" tIns="91425" rIns="91425" bIns="91425" anchor="t" anchorCtr="0">
            <a:noAutofit/>
          </a:bodyPr>
          <a:lstStyle/>
          <a:p>
            <a:pPr marL="0" indent="0" algn="just">
              <a:buNone/>
            </a:pPr>
            <a:r>
              <a:rPr lang="en" dirty="0">
                <a:solidFill>
                  <a:srgbClr val="FFFFFF"/>
                </a:solidFill>
              </a:rPr>
              <a:t>Life processes is a </a:t>
            </a:r>
            <a:r>
              <a:rPr lang="en" b="1" dirty="0">
                <a:solidFill>
                  <a:srgbClr val="FFFF00"/>
                </a:solidFill>
              </a:rPr>
              <a:t>collective term </a:t>
            </a:r>
            <a:r>
              <a:rPr lang="en" dirty="0">
                <a:solidFill>
                  <a:srgbClr val="FFFF00"/>
                </a:solidFill>
              </a:rPr>
              <a:t>for all the processes which perform the function of maintenance of life</a:t>
            </a:r>
            <a:r>
              <a:rPr lang="en" dirty="0">
                <a:solidFill>
                  <a:srgbClr val="FFFFFF"/>
                </a:solidFill>
              </a:rPr>
              <a:t> i.e. </a:t>
            </a:r>
            <a:r>
              <a:rPr lang="en" i="1" dirty="0">
                <a:solidFill>
                  <a:srgbClr val="FFFFFF"/>
                </a:solidFill>
              </a:rPr>
              <a:t>essential for survival and smooth functioning of the living organisms</a:t>
            </a:r>
            <a:endParaRPr i="1" dirty="0">
              <a:solidFill>
                <a:srgbClr val="FFFFFF"/>
              </a:solidFill>
            </a:endParaRPr>
          </a:p>
          <a:p>
            <a:pPr marL="0" indent="0" algn="just">
              <a:spcBef>
                <a:spcPts val="1600"/>
              </a:spcBef>
              <a:spcAft>
                <a:spcPts val="1600"/>
              </a:spcAft>
              <a:buNone/>
            </a:pPr>
            <a:endParaRPr dirty="0">
              <a:solidFill>
                <a:srgbClr val="FFFFFF"/>
              </a:solidFill>
            </a:endParaRPr>
          </a:p>
        </p:txBody>
      </p:sp>
      <p:grpSp>
        <p:nvGrpSpPr>
          <p:cNvPr id="4" name="Google Shape;73;p16">
            <a:extLst>
              <a:ext uri="{FF2B5EF4-FFF2-40B4-BE49-F238E27FC236}">
                <a16:creationId xmlns:a16="http://schemas.microsoft.com/office/drawing/2014/main" id="{77B8513D-9974-0749-90C0-850CE2F35D3D}"/>
              </a:ext>
            </a:extLst>
          </p:cNvPr>
          <p:cNvGrpSpPr/>
          <p:nvPr/>
        </p:nvGrpSpPr>
        <p:grpSpPr>
          <a:xfrm rot="-5400538">
            <a:off x="2567991" y="1431040"/>
            <a:ext cx="3531793" cy="3820293"/>
            <a:chOff x="2820225" y="891450"/>
            <a:chExt cx="3175200" cy="3175200"/>
          </a:xfrm>
        </p:grpSpPr>
        <p:sp>
          <p:nvSpPr>
            <p:cNvPr id="5" name="Google Shape;74;p16">
              <a:extLst>
                <a:ext uri="{FF2B5EF4-FFF2-40B4-BE49-F238E27FC236}">
                  <a16:creationId xmlns:a16="http://schemas.microsoft.com/office/drawing/2014/main" id="{5C2316D7-A009-2947-AF13-79459EC291AA}"/>
                </a:ext>
              </a:extLst>
            </p:cNvPr>
            <p:cNvSpPr/>
            <p:nvPr/>
          </p:nvSpPr>
          <p:spPr>
            <a:xfrm rot="10800000">
              <a:off x="2820225" y="891450"/>
              <a:ext cx="3175200" cy="3175200"/>
            </a:xfrm>
            <a:prstGeom prst="blockArc">
              <a:avLst>
                <a:gd name="adj1" fmla="val 5399801"/>
                <a:gd name="adj2" fmla="val 3012680"/>
                <a:gd name="adj3" fmla="val 6939"/>
              </a:avLst>
            </a:prstGeom>
            <a:solidFill>
              <a:srgbClr val="83E3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sp>
          <p:nvSpPr>
            <p:cNvPr id="6" name="Google Shape;75;p16">
              <a:extLst>
                <a:ext uri="{FF2B5EF4-FFF2-40B4-BE49-F238E27FC236}">
                  <a16:creationId xmlns:a16="http://schemas.microsoft.com/office/drawing/2014/main" id="{E8E913D1-2AC2-0A42-AF4A-CD39972BD86C}"/>
                </a:ext>
              </a:extLst>
            </p:cNvPr>
            <p:cNvSpPr/>
            <p:nvPr/>
          </p:nvSpPr>
          <p:spPr>
            <a:xfrm rot="10800000">
              <a:off x="3175023" y="1179900"/>
              <a:ext cx="450600" cy="450600"/>
            </a:xfrm>
            <a:prstGeom prst="rtTriangle">
              <a:avLst/>
            </a:prstGeom>
            <a:solidFill>
              <a:srgbClr val="83E3D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6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 name="Google Shape;76;p16">
            <a:extLst>
              <a:ext uri="{FF2B5EF4-FFF2-40B4-BE49-F238E27FC236}">
                <a16:creationId xmlns:a16="http://schemas.microsoft.com/office/drawing/2014/main" id="{694AF716-4142-A54B-9F4C-D751748791D3}"/>
              </a:ext>
            </a:extLst>
          </p:cNvPr>
          <p:cNvGrpSpPr/>
          <p:nvPr/>
        </p:nvGrpSpPr>
        <p:grpSpPr>
          <a:xfrm>
            <a:off x="5291912" y="2142515"/>
            <a:ext cx="1611984" cy="1019256"/>
            <a:chOff x="5130375" y="2422675"/>
            <a:chExt cx="1332300" cy="914700"/>
          </a:xfrm>
        </p:grpSpPr>
        <p:sp>
          <p:nvSpPr>
            <p:cNvPr id="8" name="Google Shape;77;p16">
              <a:extLst>
                <a:ext uri="{FF2B5EF4-FFF2-40B4-BE49-F238E27FC236}">
                  <a16:creationId xmlns:a16="http://schemas.microsoft.com/office/drawing/2014/main" id="{CFC656F7-6C1D-4846-8129-4206E814561A}"/>
                </a:ext>
              </a:extLst>
            </p:cNvPr>
            <p:cNvSpPr/>
            <p:nvPr/>
          </p:nvSpPr>
          <p:spPr>
            <a:xfrm>
              <a:off x="5130375" y="2707675"/>
              <a:ext cx="1332300" cy="629700"/>
            </a:xfrm>
            <a:prstGeom prst="rect">
              <a:avLst/>
            </a:prstGeom>
            <a:solidFill>
              <a:srgbClr val="327608"/>
            </a:solid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FFFFFF"/>
                  </a:solidFill>
                  <a:effectLst/>
                  <a:uLnTx/>
                  <a:uFillTx/>
                  <a:latin typeface="Roboto"/>
                  <a:ea typeface="Roboto"/>
                  <a:cs typeface="Roboto"/>
                  <a:sym typeface="Roboto"/>
                </a:rPr>
                <a:t>Transportation</a:t>
              </a:r>
              <a:endParaRPr kumimoji="0" sz="1600" b="1" i="0" u="none" strike="noStrike" kern="0" cap="none" spc="0" normalizeH="0" baseline="0" noProof="0">
                <a:ln>
                  <a:noFill/>
                </a:ln>
                <a:solidFill>
                  <a:srgbClr val="FFFFFF"/>
                </a:solidFill>
                <a:effectLst/>
                <a:uLnTx/>
                <a:uFillTx/>
                <a:latin typeface="Arial"/>
                <a:cs typeface="Arial"/>
                <a:sym typeface="Arial"/>
              </a:endParaRPr>
            </a:p>
          </p:txBody>
        </p:sp>
        <p:sp>
          <p:nvSpPr>
            <p:cNvPr id="9" name="Google Shape;78;p16">
              <a:extLst>
                <a:ext uri="{FF2B5EF4-FFF2-40B4-BE49-F238E27FC236}">
                  <a16:creationId xmlns:a16="http://schemas.microsoft.com/office/drawing/2014/main" id="{A37A9DD7-3DB8-5E4B-97E3-DE7D856D3E27}"/>
                </a:ext>
              </a:extLst>
            </p:cNvPr>
            <p:cNvSpPr/>
            <p:nvPr/>
          </p:nvSpPr>
          <p:spPr>
            <a:xfrm>
              <a:off x="5130375" y="2422675"/>
              <a:ext cx="1332300" cy="285000"/>
            </a:xfrm>
            <a:prstGeom prst="round1Rect">
              <a:avLst>
                <a:gd name="adj" fmla="val 50000"/>
              </a:avLst>
            </a:prstGeom>
            <a:solidFill>
              <a:srgbClr val="274E1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FFFFFF"/>
                  </a:solidFill>
                  <a:effectLst/>
                  <a:uLnTx/>
                  <a:uFillTx/>
                  <a:latin typeface="Roboto"/>
                  <a:ea typeface="Roboto"/>
                  <a:cs typeface="Roboto"/>
                  <a:sym typeface="Roboto"/>
                </a:rPr>
                <a:t>2</a:t>
              </a:r>
              <a:endParaRPr kumimoji="0" sz="1600" b="1" i="0" u="none" strike="noStrike" kern="0" cap="none" spc="0" normalizeH="0" baseline="0" noProof="0">
                <a:ln>
                  <a:noFill/>
                </a:ln>
                <a:solidFill>
                  <a:srgbClr val="FFFFFF"/>
                </a:solidFill>
                <a:effectLst/>
                <a:uLnTx/>
                <a:uFillTx/>
                <a:latin typeface="Arial"/>
                <a:cs typeface="Arial"/>
                <a:sym typeface="Arial"/>
              </a:endParaRPr>
            </a:p>
          </p:txBody>
        </p:sp>
      </p:grpSp>
      <p:grpSp>
        <p:nvGrpSpPr>
          <p:cNvPr id="10" name="Google Shape;79;p16">
            <a:extLst>
              <a:ext uri="{FF2B5EF4-FFF2-40B4-BE49-F238E27FC236}">
                <a16:creationId xmlns:a16="http://schemas.microsoft.com/office/drawing/2014/main" id="{E298DB98-026B-0B44-9182-022FE33C2601}"/>
              </a:ext>
            </a:extLst>
          </p:cNvPr>
          <p:cNvGrpSpPr/>
          <p:nvPr/>
        </p:nvGrpSpPr>
        <p:grpSpPr>
          <a:xfrm>
            <a:off x="3313157" y="1341957"/>
            <a:ext cx="1611984" cy="1019256"/>
            <a:chOff x="3798075" y="709250"/>
            <a:chExt cx="1332300" cy="914700"/>
          </a:xfrm>
        </p:grpSpPr>
        <p:sp>
          <p:nvSpPr>
            <p:cNvPr id="11" name="Google Shape;80;p16">
              <a:extLst>
                <a:ext uri="{FF2B5EF4-FFF2-40B4-BE49-F238E27FC236}">
                  <a16:creationId xmlns:a16="http://schemas.microsoft.com/office/drawing/2014/main" id="{F466F18D-8BE7-0642-86CE-309270A92FE0}"/>
                </a:ext>
              </a:extLst>
            </p:cNvPr>
            <p:cNvSpPr/>
            <p:nvPr/>
          </p:nvSpPr>
          <p:spPr>
            <a:xfrm>
              <a:off x="3798075" y="994250"/>
              <a:ext cx="1332300" cy="629700"/>
            </a:xfrm>
            <a:prstGeom prst="rect">
              <a:avLst/>
            </a:prstGeom>
            <a:solidFill>
              <a:srgbClr val="327608"/>
            </a:solid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FFFFFF"/>
                  </a:solidFill>
                  <a:effectLst/>
                  <a:uLnTx/>
                  <a:uFillTx/>
                  <a:latin typeface="Roboto"/>
                  <a:ea typeface="Roboto"/>
                  <a:cs typeface="Roboto"/>
                  <a:sym typeface="Roboto"/>
                </a:rPr>
                <a:t>Nutrition</a:t>
              </a:r>
              <a:endParaRPr kumimoji="0" sz="1600" b="1" i="0" u="none" strike="noStrike" kern="0" cap="none" spc="0" normalizeH="0" baseline="0" noProof="0">
                <a:ln>
                  <a:noFill/>
                </a:ln>
                <a:solidFill>
                  <a:srgbClr val="FFFFFF"/>
                </a:solidFill>
                <a:effectLst/>
                <a:uLnTx/>
                <a:uFillTx/>
                <a:latin typeface="Arial"/>
                <a:cs typeface="Arial"/>
                <a:sym typeface="Arial"/>
              </a:endParaRPr>
            </a:p>
          </p:txBody>
        </p:sp>
        <p:sp>
          <p:nvSpPr>
            <p:cNvPr id="12" name="Google Shape;81;p16">
              <a:extLst>
                <a:ext uri="{FF2B5EF4-FFF2-40B4-BE49-F238E27FC236}">
                  <a16:creationId xmlns:a16="http://schemas.microsoft.com/office/drawing/2014/main" id="{C5847560-4EF6-BC49-9401-5FA5A1253D3C}"/>
                </a:ext>
              </a:extLst>
            </p:cNvPr>
            <p:cNvSpPr/>
            <p:nvPr/>
          </p:nvSpPr>
          <p:spPr>
            <a:xfrm>
              <a:off x="3798075" y="709250"/>
              <a:ext cx="1332300" cy="285000"/>
            </a:xfrm>
            <a:prstGeom prst="round1Rect">
              <a:avLst>
                <a:gd name="adj" fmla="val 50000"/>
              </a:avLst>
            </a:prstGeom>
            <a:solidFill>
              <a:srgbClr val="274E1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FFFFFF"/>
                  </a:solidFill>
                  <a:effectLst/>
                  <a:uLnTx/>
                  <a:uFillTx/>
                  <a:latin typeface="Roboto"/>
                  <a:ea typeface="Roboto"/>
                  <a:cs typeface="Roboto"/>
                  <a:sym typeface="Roboto"/>
                </a:rPr>
                <a:t>1</a:t>
              </a:r>
              <a:endParaRPr kumimoji="0" sz="1600" b="1" i="0" u="none" strike="noStrike" kern="0" cap="none" spc="0" normalizeH="0" baseline="0" noProof="0">
                <a:ln>
                  <a:noFill/>
                </a:ln>
                <a:solidFill>
                  <a:srgbClr val="FFFFFF"/>
                </a:solidFill>
                <a:effectLst/>
                <a:uLnTx/>
                <a:uFillTx/>
                <a:latin typeface="Arial"/>
                <a:cs typeface="Arial"/>
                <a:sym typeface="Arial"/>
              </a:endParaRPr>
            </a:p>
          </p:txBody>
        </p:sp>
      </p:grpSp>
      <p:grpSp>
        <p:nvGrpSpPr>
          <p:cNvPr id="13" name="Google Shape;82;p16">
            <a:extLst>
              <a:ext uri="{FF2B5EF4-FFF2-40B4-BE49-F238E27FC236}">
                <a16:creationId xmlns:a16="http://schemas.microsoft.com/office/drawing/2014/main" id="{132B2E5F-FCEE-F448-93B5-9DFDDCD705CF}"/>
              </a:ext>
            </a:extLst>
          </p:cNvPr>
          <p:cNvGrpSpPr/>
          <p:nvPr/>
        </p:nvGrpSpPr>
        <p:grpSpPr>
          <a:xfrm>
            <a:off x="3527895" y="4462039"/>
            <a:ext cx="1611984" cy="1019256"/>
            <a:chOff x="2465775" y="2422675"/>
            <a:chExt cx="1332300" cy="914700"/>
          </a:xfrm>
        </p:grpSpPr>
        <p:sp>
          <p:nvSpPr>
            <p:cNvPr id="14" name="Google Shape;83;p16">
              <a:extLst>
                <a:ext uri="{FF2B5EF4-FFF2-40B4-BE49-F238E27FC236}">
                  <a16:creationId xmlns:a16="http://schemas.microsoft.com/office/drawing/2014/main" id="{92964C15-DF04-9C4D-8971-FAD7425F1305}"/>
                </a:ext>
              </a:extLst>
            </p:cNvPr>
            <p:cNvSpPr/>
            <p:nvPr/>
          </p:nvSpPr>
          <p:spPr>
            <a:xfrm>
              <a:off x="2465775" y="2707675"/>
              <a:ext cx="1332300" cy="629700"/>
            </a:xfrm>
            <a:prstGeom prst="rect">
              <a:avLst/>
            </a:prstGeom>
            <a:solidFill>
              <a:srgbClr val="327608"/>
            </a:solid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FFFFFF"/>
                  </a:solidFill>
                  <a:effectLst/>
                  <a:uLnTx/>
                  <a:uFillTx/>
                  <a:latin typeface="Roboto"/>
                  <a:ea typeface="Roboto"/>
                  <a:cs typeface="Roboto"/>
                  <a:sym typeface="Roboto"/>
                </a:rPr>
                <a:t>Excretion</a:t>
              </a:r>
              <a:endParaRPr kumimoji="0" sz="1600" b="1" i="0" u="none" strike="noStrike" kern="0" cap="none" spc="0" normalizeH="0" baseline="0" noProof="0">
                <a:ln>
                  <a:noFill/>
                </a:ln>
                <a:solidFill>
                  <a:srgbClr val="FFFFFF"/>
                </a:solidFill>
                <a:effectLst/>
                <a:uLnTx/>
                <a:uFillTx/>
                <a:latin typeface="Arial"/>
                <a:cs typeface="Arial"/>
                <a:sym typeface="Arial"/>
              </a:endParaRPr>
            </a:p>
          </p:txBody>
        </p:sp>
        <p:sp>
          <p:nvSpPr>
            <p:cNvPr id="15" name="Google Shape;84;p16">
              <a:extLst>
                <a:ext uri="{FF2B5EF4-FFF2-40B4-BE49-F238E27FC236}">
                  <a16:creationId xmlns:a16="http://schemas.microsoft.com/office/drawing/2014/main" id="{F84D43D2-42A6-AC48-AF8C-13C8EBC85D36}"/>
                </a:ext>
              </a:extLst>
            </p:cNvPr>
            <p:cNvSpPr/>
            <p:nvPr/>
          </p:nvSpPr>
          <p:spPr>
            <a:xfrm>
              <a:off x="2465775" y="2422675"/>
              <a:ext cx="1332300" cy="285000"/>
            </a:xfrm>
            <a:prstGeom prst="round1Rect">
              <a:avLst>
                <a:gd name="adj" fmla="val 50000"/>
              </a:avLst>
            </a:prstGeom>
            <a:solidFill>
              <a:srgbClr val="274E1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FFFFFF"/>
                  </a:solidFill>
                  <a:effectLst/>
                  <a:uLnTx/>
                  <a:uFillTx/>
                  <a:latin typeface="Roboto"/>
                  <a:ea typeface="Roboto"/>
                  <a:cs typeface="Roboto"/>
                  <a:sym typeface="Roboto"/>
                </a:rPr>
                <a:t>4</a:t>
              </a:r>
              <a:endParaRPr kumimoji="0" sz="1600" b="1" i="0" u="none" strike="noStrike" kern="0" cap="none" spc="0" normalizeH="0" baseline="0" noProof="0">
                <a:ln>
                  <a:noFill/>
                </a:ln>
                <a:solidFill>
                  <a:srgbClr val="FFFFFF"/>
                </a:solidFill>
                <a:effectLst/>
                <a:uLnTx/>
                <a:uFillTx/>
                <a:latin typeface="Arial"/>
                <a:cs typeface="Arial"/>
                <a:sym typeface="Arial"/>
              </a:endParaRPr>
            </a:p>
          </p:txBody>
        </p:sp>
      </p:grpSp>
      <p:grpSp>
        <p:nvGrpSpPr>
          <p:cNvPr id="16" name="Google Shape;85;p16">
            <a:extLst>
              <a:ext uri="{FF2B5EF4-FFF2-40B4-BE49-F238E27FC236}">
                <a16:creationId xmlns:a16="http://schemas.microsoft.com/office/drawing/2014/main" id="{418493AA-43C5-0144-B821-311344A90E4F}"/>
              </a:ext>
            </a:extLst>
          </p:cNvPr>
          <p:cNvGrpSpPr/>
          <p:nvPr/>
        </p:nvGrpSpPr>
        <p:grpSpPr>
          <a:xfrm>
            <a:off x="5438318" y="3601571"/>
            <a:ext cx="1611984" cy="1019256"/>
            <a:chOff x="2465775" y="2422675"/>
            <a:chExt cx="1332300" cy="914700"/>
          </a:xfrm>
        </p:grpSpPr>
        <p:sp>
          <p:nvSpPr>
            <p:cNvPr id="17" name="Google Shape;86;p16">
              <a:extLst>
                <a:ext uri="{FF2B5EF4-FFF2-40B4-BE49-F238E27FC236}">
                  <a16:creationId xmlns:a16="http://schemas.microsoft.com/office/drawing/2014/main" id="{4C205EDA-F0D4-8C46-85D2-E87C9B5505DD}"/>
                </a:ext>
              </a:extLst>
            </p:cNvPr>
            <p:cNvSpPr/>
            <p:nvPr/>
          </p:nvSpPr>
          <p:spPr>
            <a:xfrm>
              <a:off x="2465775" y="2707675"/>
              <a:ext cx="1332300" cy="629700"/>
            </a:xfrm>
            <a:prstGeom prst="rect">
              <a:avLst/>
            </a:prstGeom>
            <a:solidFill>
              <a:srgbClr val="327608"/>
            </a:solid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FFFFFF"/>
                  </a:solidFill>
                  <a:effectLst/>
                  <a:uLnTx/>
                  <a:uFillTx/>
                  <a:latin typeface="Roboto"/>
                  <a:ea typeface="Roboto"/>
                  <a:cs typeface="Roboto"/>
                  <a:sym typeface="Roboto"/>
                </a:rPr>
                <a:t>Respiration</a:t>
              </a:r>
              <a:endParaRPr kumimoji="0" sz="1600" b="1" i="0" u="none" strike="noStrike" kern="0" cap="none" spc="0" normalizeH="0" baseline="0" noProof="0">
                <a:ln>
                  <a:noFill/>
                </a:ln>
                <a:solidFill>
                  <a:srgbClr val="FFFFFF"/>
                </a:solidFill>
                <a:effectLst/>
                <a:uLnTx/>
                <a:uFillTx/>
                <a:latin typeface="Arial"/>
                <a:cs typeface="Arial"/>
                <a:sym typeface="Arial"/>
              </a:endParaRPr>
            </a:p>
          </p:txBody>
        </p:sp>
        <p:sp>
          <p:nvSpPr>
            <p:cNvPr id="18" name="Google Shape;87;p16">
              <a:extLst>
                <a:ext uri="{FF2B5EF4-FFF2-40B4-BE49-F238E27FC236}">
                  <a16:creationId xmlns:a16="http://schemas.microsoft.com/office/drawing/2014/main" id="{AE8CA519-B734-7F44-B653-3F0AAAEE43B6}"/>
                </a:ext>
              </a:extLst>
            </p:cNvPr>
            <p:cNvSpPr/>
            <p:nvPr/>
          </p:nvSpPr>
          <p:spPr>
            <a:xfrm>
              <a:off x="2465775" y="2422675"/>
              <a:ext cx="1332300" cy="285000"/>
            </a:xfrm>
            <a:prstGeom prst="round1Rect">
              <a:avLst>
                <a:gd name="adj" fmla="val 50000"/>
              </a:avLst>
            </a:prstGeom>
            <a:solidFill>
              <a:srgbClr val="274E1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1" i="0" u="none" strike="noStrike" kern="0" cap="none" spc="0" normalizeH="0" baseline="0" noProof="0">
                  <a:ln>
                    <a:noFill/>
                  </a:ln>
                  <a:solidFill>
                    <a:srgbClr val="FFFFFF"/>
                  </a:solidFill>
                  <a:effectLst/>
                  <a:uLnTx/>
                  <a:uFillTx/>
                  <a:latin typeface="Roboto"/>
                  <a:ea typeface="Roboto"/>
                  <a:cs typeface="Roboto"/>
                  <a:sym typeface="Roboto"/>
                </a:rPr>
                <a:t>3</a:t>
              </a:r>
              <a:endParaRPr kumimoji="0" sz="1600" b="1" i="0" u="none" strike="noStrike" kern="0" cap="none" spc="0" normalizeH="0" baseline="0" noProof="0">
                <a:ln>
                  <a:noFill/>
                </a:ln>
                <a:solidFill>
                  <a:srgbClr val="FFFFFF"/>
                </a:solidFill>
                <a:effectLst/>
                <a:uLnTx/>
                <a:uFillTx/>
                <a:latin typeface="Arial"/>
                <a:cs typeface="Arial"/>
                <a:sym typeface="Arial"/>
              </a:endParaRPr>
            </a:p>
          </p:txBody>
        </p:sp>
      </p:grpSp>
      <p:sp>
        <p:nvSpPr>
          <p:cNvPr id="19" name="Google Shape;88;p16">
            <a:extLst>
              <a:ext uri="{FF2B5EF4-FFF2-40B4-BE49-F238E27FC236}">
                <a16:creationId xmlns:a16="http://schemas.microsoft.com/office/drawing/2014/main" id="{34954485-070A-5946-806C-7E39EB636A73}"/>
              </a:ext>
            </a:extLst>
          </p:cNvPr>
          <p:cNvSpPr txBox="1"/>
          <p:nvPr/>
        </p:nvSpPr>
        <p:spPr>
          <a:xfrm>
            <a:off x="860106" y="3079571"/>
            <a:ext cx="3486768" cy="799825"/>
          </a:xfrm>
          <a:prstGeom prst="rect">
            <a:avLst/>
          </a:prstGeom>
          <a:solidFill>
            <a:srgbClr val="274E13"/>
          </a:solidFill>
          <a:ln w="9525" cap="flat" cmpd="sng">
            <a:solidFill>
              <a:srgbClr val="FFFFFF"/>
            </a:solidFill>
            <a:prstDash val="solid"/>
            <a:round/>
            <a:headEnd type="none" w="sm" len="sm"/>
            <a:tailEnd type="none" w="sm" len="sm"/>
          </a:ln>
        </p:spPr>
        <p:txBody>
          <a:bodyPr spcFirstLastPara="1" wrap="square" lIns="91425" tIns="91425" rIns="91425" bIns="91425" anchor="t"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800" b="1" i="0" u="none" strike="noStrike" kern="0" cap="none" spc="0" normalizeH="0" baseline="0" noProof="0">
                <a:ln>
                  <a:noFill/>
                </a:ln>
                <a:solidFill>
                  <a:srgbClr val="FFFFFF"/>
                </a:solidFill>
                <a:effectLst/>
                <a:uLnTx/>
                <a:uFillTx/>
                <a:latin typeface="Arial"/>
                <a:cs typeface="Arial"/>
                <a:sym typeface="Arial"/>
              </a:rPr>
              <a:t>Four major life processes </a:t>
            </a:r>
            <a:endParaRPr kumimoji="0" sz="1800" b="1"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700" b="0" i="0" u="none" strike="noStrike" kern="0" cap="none" spc="0" normalizeH="0" baseline="0" noProof="0">
                <a:ln>
                  <a:noFill/>
                </a:ln>
                <a:solidFill>
                  <a:srgbClr val="FFFFFF"/>
                </a:solidFill>
                <a:effectLst/>
                <a:uLnTx/>
                <a:uFillTx/>
                <a:latin typeface="Arial"/>
                <a:cs typeface="Arial"/>
                <a:sym typeface="Arial"/>
              </a:rPr>
              <a:t>(</a:t>
            </a:r>
            <a:r>
              <a:rPr kumimoji="0" lang="en" sz="1700" b="0" i="1" u="none" strike="noStrike" kern="0" cap="none" spc="0" normalizeH="0" baseline="0" noProof="0">
                <a:ln>
                  <a:noFill/>
                </a:ln>
                <a:solidFill>
                  <a:srgbClr val="FFFFFF"/>
                </a:solidFill>
                <a:effectLst/>
                <a:uLnTx/>
                <a:uFillTx/>
                <a:latin typeface="Arial"/>
                <a:cs typeface="Arial"/>
                <a:sym typeface="Arial"/>
              </a:rPr>
              <a:t>essential for maintenance of life</a:t>
            </a:r>
            <a:r>
              <a:rPr kumimoji="0" lang="en" sz="1700" b="0" i="0" u="none" strike="noStrike" kern="0" cap="none" spc="0" normalizeH="0" baseline="0" noProof="0">
                <a:ln>
                  <a:noFill/>
                </a:ln>
                <a:solidFill>
                  <a:srgbClr val="FFFFFF"/>
                </a:solidFill>
                <a:effectLst/>
                <a:uLnTx/>
                <a:uFillTx/>
                <a:latin typeface="Arial"/>
                <a:cs typeface="Arial"/>
                <a:sym typeface="Arial"/>
              </a:rPr>
              <a:t>)</a:t>
            </a:r>
            <a:endParaRPr kumimoji="0" sz="13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466985" y="99354"/>
            <a:ext cx="8520600" cy="572700"/>
          </a:xfrm>
          <a:prstGeom prst="rect">
            <a:avLst/>
          </a:prstGeom>
        </p:spPr>
        <p:txBody>
          <a:bodyPr spcFirstLastPara="1" wrap="square" lIns="91425" tIns="91425" rIns="91425" bIns="91425" anchor="t" anchorCtr="0">
            <a:noAutofit/>
          </a:bodyPr>
          <a:lstStyle/>
          <a:p>
            <a:pPr algn="ctr"/>
            <a:r>
              <a:rPr lang="en" sz="2200" b="1" dirty="0"/>
              <a:t>Different modes of nutrition</a:t>
            </a:r>
            <a:endParaRPr sz="2200" b="1" dirty="0"/>
          </a:p>
        </p:txBody>
      </p:sp>
      <p:sp>
        <p:nvSpPr>
          <p:cNvPr id="101" name="Google Shape;101;p18"/>
          <p:cNvSpPr txBox="1"/>
          <p:nvPr/>
        </p:nvSpPr>
        <p:spPr>
          <a:xfrm>
            <a:off x="2926300" y="718573"/>
            <a:ext cx="3839100"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1" i="0" u="none" strike="noStrike" kern="0" cap="none" spc="0" normalizeH="0" baseline="0" noProof="0">
                <a:ln>
                  <a:noFill/>
                </a:ln>
                <a:solidFill>
                  <a:srgbClr val="FFFFFF"/>
                </a:solidFill>
                <a:effectLst/>
                <a:uLnTx/>
                <a:uFillTx/>
                <a:latin typeface="Roboto"/>
                <a:ea typeface="Roboto"/>
                <a:cs typeface="Roboto"/>
                <a:sym typeface="Roboto"/>
              </a:rPr>
              <a:t>Different Modes of Nutrition</a:t>
            </a:r>
            <a:endParaRPr kumimoji="0" sz="1800" b="1" i="0" u="none" strike="noStrike" kern="0" cap="none" spc="0" normalizeH="0" baseline="0" noProof="0">
              <a:ln>
                <a:noFill/>
              </a:ln>
              <a:solidFill>
                <a:srgbClr val="FFFFFF"/>
              </a:solidFill>
              <a:effectLst/>
              <a:uLnTx/>
              <a:uFillTx/>
              <a:latin typeface="Roboto"/>
              <a:ea typeface="Roboto"/>
              <a:cs typeface="Roboto"/>
              <a:sym typeface="Roboto"/>
            </a:endParaRPr>
          </a:p>
        </p:txBody>
      </p:sp>
      <p:grpSp>
        <p:nvGrpSpPr>
          <p:cNvPr id="2" name="Group 1">
            <a:extLst>
              <a:ext uri="{FF2B5EF4-FFF2-40B4-BE49-F238E27FC236}">
                <a16:creationId xmlns:a16="http://schemas.microsoft.com/office/drawing/2014/main" id="{743EDC79-EDB9-ED41-BEBE-7CB06198A2A8}"/>
              </a:ext>
            </a:extLst>
          </p:cNvPr>
          <p:cNvGrpSpPr/>
          <p:nvPr/>
        </p:nvGrpSpPr>
        <p:grpSpPr>
          <a:xfrm>
            <a:off x="2135723" y="1302866"/>
            <a:ext cx="2710200" cy="1012200"/>
            <a:chOff x="2135723" y="1302866"/>
            <a:chExt cx="2710200" cy="1012200"/>
          </a:xfrm>
        </p:grpSpPr>
        <p:cxnSp>
          <p:nvCxnSpPr>
            <p:cNvPr id="109" name="Google Shape;109;p18"/>
            <p:cNvCxnSpPr>
              <a:stCxn id="110" idx="0"/>
              <a:endCxn id="101" idx="2"/>
            </p:cNvCxnSpPr>
            <p:nvPr/>
          </p:nvCxnSpPr>
          <p:spPr>
            <a:xfrm rot="-5400000">
              <a:off x="3689723" y="574466"/>
              <a:ext cx="427800" cy="1884600"/>
            </a:xfrm>
            <a:prstGeom prst="bentConnector3">
              <a:avLst>
                <a:gd name="adj1" fmla="val 49988"/>
              </a:avLst>
            </a:prstGeom>
            <a:noFill/>
            <a:ln w="9525" cap="flat" cmpd="sng">
              <a:solidFill>
                <a:srgbClr val="FFFFFF"/>
              </a:solidFill>
              <a:prstDash val="solid"/>
              <a:round/>
              <a:headEnd type="diamond" w="med" len="med"/>
              <a:tailEnd type="diamond" w="med" len="med"/>
            </a:ln>
          </p:spPr>
        </p:cxnSp>
        <p:sp>
          <p:nvSpPr>
            <p:cNvPr id="110" name="Google Shape;110;p18"/>
            <p:cNvSpPr txBox="1"/>
            <p:nvPr/>
          </p:nvSpPr>
          <p:spPr>
            <a:xfrm>
              <a:off x="2135723" y="1730666"/>
              <a:ext cx="1651200"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a:ln>
                    <a:noFill/>
                  </a:ln>
                  <a:solidFill>
                    <a:srgbClr val="FFFFFF"/>
                  </a:solidFill>
                  <a:effectLst/>
                  <a:uLnTx/>
                  <a:uFillTx/>
                  <a:latin typeface="Roboto"/>
                  <a:ea typeface="Roboto"/>
                  <a:cs typeface="Roboto"/>
                  <a:sym typeface="Roboto"/>
                </a:rPr>
                <a:t>Autotrophic</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p:txBody>
        </p:sp>
      </p:grpSp>
      <p:grpSp>
        <p:nvGrpSpPr>
          <p:cNvPr id="3" name="Group 2">
            <a:extLst>
              <a:ext uri="{FF2B5EF4-FFF2-40B4-BE49-F238E27FC236}">
                <a16:creationId xmlns:a16="http://schemas.microsoft.com/office/drawing/2014/main" id="{87C76722-11E0-A049-9C6A-8F8C67E2B479}"/>
              </a:ext>
            </a:extLst>
          </p:cNvPr>
          <p:cNvGrpSpPr/>
          <p:nvPr/>
        </p:nvGrpSpPr>
        <p:grpSpPr>
          <a:xfrm>
            <a:off x="4845850" y="1302973"/>
            <a:ext cx="2700959" cy="1012093"/>
            <a:chOff x="4845850" y="1302973"/>
            <a:chExt cx="2700959" cy="1012093"/>
          </a:xfrm>
        </p:grpSpPr>
        <p:cxnSp>
          <p:nvCxnSpPr>
            <p:cNvPr id="100" name="Google Shape;100;p18"/>
            <p:cNvCxnSpPr>
              <a:stCxn id="101" idx="2"/>
              <a:endCxn id="102" idx="0"/>
            </p:cNvCxnSpPr>
            <p:nvPr/>
          </p:nvCxnSpPr>
          <p:spPr>
            <a:xfrm rot="-5400000" flipH="1">
              <a:off x="5569600" y="579223"/>
              <a:ext cx="427800" cy="1875300"/>
            </a:xfrm>
            <a:prstGeom prst="bentConnector3">
              <a:avLst>
                <a:gd name="adj1" fmla="val 49988"/>
              </a:avLst>
            </a:prstGeom>
            <a:noFill/>
            <a:ln w="9525" cap="flat" cmpd="sng">
              <a:solidFill>
                <a:srgbClr val="FFFFFF"/>
              </a:solidFill>
              <a:prstDash val="solid"/>
              <a:round/>
              <a:headEnd type="diamond" w="med" len="med"/>
              <a:tailEnd type="diamond" w="med" len="med"/>
            </a:ln>
          </p:spPr>
        </p:cxnSp>
        <p:sp>
          <p:nvSpPr>
            <p:cNvPr id="102" name="Google Shape;102;p18"/>
            <p:cNvSpPr txBox="1"/>
            <p:nvPr/>
          </p:nvSpPr>
          <p:spPr>
            <a:xfrm>
              <a:off x="5895609" y="1730666"/>
              <a:ext cx="1651200"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a:ln>
                    <a:noFill/>
                  </a:ln>
                  <a:solidFill>
                    <a:srgbClr val="FFFFFF"/>
                  </a:solidFill>
                  <a:effectLst/>
                  <a:uLnTx/>
                  <a:uFillTx/>
                  <a:latin typeface="Roboto"/>
                  <a:ea typeface="Roboto"/>
                  <a:cs typeface="Roboto"/>
                  <a:sym typeface="Roboto"/>
                </a:rPr>
                <a:t>Heterotrophic</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p:txBody>
        </p:sp>
      </p:grpSp>
      <p:grpSp>
        <p:nvGrpSpPr>
          <p:cNvPr id="8" name="Group 7">
            <a:extLst>
              <a:ext uri="{FF2B5EF4-FFF2-40B4-BE49-F238E27FC236}">
                <a16:creationId xmlns:a16="http://schemas.microsoft.com/office/drawing/2014/main" id="{513DE13C-4B55-774C-9EE0-20F033DCE6FD}"/>
              </a:ext>
            </a:extLst>
          </p:cNvPr>
          <p:cNvGrpSpPr/>
          <p:nvPr/>
        </p:nvGrpSpPr>
        <p:grpSpPr>
          <a:xfrm>
            <a:off x="6721209" y="2315066"/>
            <a:ext cx="2266376" cy="1981207"/>
            <a:chOff x="6721209" y="2315066"/>
            <a:chExt cx="2266376" cy="1981207"/>
          </a:xfrm>
        </p:grpSpPr>
        <p:cxnSp>
          <p:nvCxnSpPr>
            <p:cNvPr id="107" name="Google Shape;107;p18"/>
            <p:cNvCxnSpPr>
              <a:stCxn id="102" idx="2"/>
              <a:endCxn id="108" idx="0"/>
            </p:cNvCxnSpPr>
            <p:nvPr/>
          </p:nvCxnSpPr>
          <p:spPr>
            <a:xfrm rot="-5400000" flipH="1">
              <a:off x="6743259" y="2293016"/>
              <a:ext cx="1396800" cy="1440900"/>
            </a:xfrm>
            <a:prstGeom prst="bentConnector3">
              <a:avLst>
                <a:gd name="adj1" fmla="val 80996"/>
              </a:avLst>
            </a:prstGeom>
            <a:noFill/>
            <a:ln w="9525" cap="flat" cmpd="sng">
              <a:solidFill>
                <a:srgbClr val="FFFFFF"/>
              </a:solidFill>
              <a:prstDash val="solid"/>
              <a:round/>
              <a:headEnd type="diamond" w="med" len="med"/>
              <a:tailEnd type="diamond" w="med" len="med"/>
            </a:ln>
          </p:spPr>
        </p:cxnSp>
        <p:sp>
          <p:nvSpPr>
            <p:cNvPr id="108" name="Google Shape;108;p18"/>
            <p:cNvSpPr txBox="1"/>
            <p:nvPr/>
          </p:nvSpPr>
          <p:spPr>
            <a:xfrm>
              <a:off x="7336385" y="3711873"/>
              <a:ext cx="1651200"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a:ln>
                    <a:noFill/>
                  </a:ln>
                  <a:solidFill>
                    <a:srgbClr val="FFFFFF"/>
                  </a:solidFill>
                  <a:effectLst/>
                  <a:uLnTx/>
                  <a:uFillTx/>
                  <a:latin typeface="Roboto"/>
                  <a:ea typeface="Roboto"/>
                  <a:cs typeface="Roboto"/>
                  <a:sym typeface="Roboto"/>
                </a:rPr>
                <a:t>Holozoic</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1" i="0" u="none" strike="noStrike" kern="0" cap="none" spc="0" normalizeH="0" baseline="0" noProof="0">
                  <a:ln>
                    <a:noFill/>
                  </a:ln>
                  <a:solidFill>
                    <a:srgbClr val="FFFFFF"/>
                  </a:solidFill>
                  <a:effectLst/>
                  <a:uLnTx/>
                  <a:uFillTx/>
                  <a:latin typeface="Roboto"/>
                  <a:ea typeface="Roboto"/>
                  <a:cs typeface="Roboto"/>
                  <a:sym typeface="Roboto"/>
                </a:rPr>
                <a:t>(Human and amoeba)</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p:txBody>
        </p:sp>
      </p:grpSp>
      <p:grpSp>
        <p:nvGrpSpPr>
          <p:cNvPr id="7" name="Group 6">
            <a:extLst>
              <a:ext uri="{FF2B5EF4-FFF2-40B4-BE49-F238E27FC236}">
                <a16:creationId xmlns:a16="http://schemas.microsoft.com/office/drawing/2014/main" id="{ACC53553-3BCB-4D4D-AD1F-C508BE319DFA}"/>
              </a:ext>
            </a:extLst>
          </p:cNvPr>
          <p:cNvGrpSpPr/>
          <p:nvPr/>
        </p:nvGrpSpPr>
        <p:grpSpPr>
          <a:xfrm>
            <a:off x="5016385" y="2315066"/>
            <a:ext cx="1704824" cy="1981207"/>
            <a:chOff x="5016385" y="2315066"/>
            <a:chExt cx="1704824" cy="1981207"/>
          </a:xfrm>
        </p:grpSpPr>
        <p:cxnSp>
          <p:nvCxnSpPr>
            <p:cNvPr id="103" name="Google Shape;103;p18"/>
            <p:cNvCxnSpPr>
              <a:stCxn id="102" idx="2"/>
              <a:endCxn id="104" idx="0"/>
            </p:cNvCxnSpPr>
            <p:nvPr/>
          </p:nvCxnSpPr>
          <p:spPr>
            <a:xfrm rot="5400000">
              <a:off x="5583159" y="2573816"/>
              <a:ext cx="1396800" cy="879300"/>
            </a:xfrm>
            <a:prstGeom prst="bentConnector3">
              <a:avLst>
                <a:gd name="adj1" fmla="val 80996"/>
              </a:avLst>
            </a:prstGeom>
            <a:noFill/>
            <a:ln w="9525" cap="flat" cmpd="sng">
              <a:solidFill>
                <a:srgbClr val="FFFFFF"/>
              </a:solidFill>
              <a:prstDash val="solid"/>
              <a:round/>
              <a:headEnd type="diamond" w="med" len="med"/>
              <a:tailEnd type="diamond" w="med" len="med"/>
            </a:ln>
          </p:spPr>
        </p:cxnSp>
        <p:sp>
          <p:nvSpPr>
            <p:cNvPr id="104" name="Google Shape;104;p18"/>
            <p:cNvSpPr txBox="1"/>
            <p:nvPr/>
          </p:nvSpPr>
          <p:spPr>
            <a:xfrm>
              <a:off x="5016385" y="3711873"/>
              <a:ext cx="1651200"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a:ln>
                    <a:noFill/>
                  </a:ln>
                  <a:solidFill>
                    <a:srgbClr val="FFFFFF"/>
                  </a:solidFill>
                  <a:effectLst/>
                  <a:uLnTx/>
                  <a:uFillTx/>
                  <a:latin typeface="Roboto"/>
                  <a:ea typeface="Roboto"/>
                  <a:cs typeface="Roboto"/>
                  <a:sym typeface="Roboto"/>
                </a:rPr>
                <a:t>Parasitic</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p:txBody>
        </p:sp>
      </p:grpSp>
      <p:grpSp>
        <p:nvGrpSpPr>
          <p:cNvPr id="6" name="Group 5">
            <a:extLst>
              <a:ext uri="{FF2B5EF4-FFF2-40B4-BE49-F238E27FC236}">
                <a16:creationId xmlns:a16="http://schemas.microsoft.com/office/drawing/2014/main" id="{7E1EBBB3-E08C-2340-93C8-91CA6D8CF335}"/>
              </a:ext>
            </a:extLst>
          </p:cNvPr>
          <p:cNvGrpSpPr/>
          <p:nvPr/>
        </p:nvGrpSpPr>
        <p:grpSpPr>
          <a:xfrm>
            <a:off x="2312749" y="2315066"/>
            <a:ext cx="4408461" cy="1981207"/>
            <a:chOff x="2312749" y="2315066"/>
            <a:chExt cx="4408461" cy="1981207"/>
          </a:xfrm>
        </p:grpSpPr>
        <p:cxnSp>
          <p:nvCxnSpPr>
            <p:cNvPr id="105" name="Google Shape;105;p18"/>
            <p:cNvCxnSpPr>
              <a:cxnSpLocks/>
              <a:stCxn id="106" idx="0"/>
              <a:endCxn id="102" idx="2"/>
            </p:cNvCxnSpPr>
            <p:nvPr/>
          </p:nvCxnSpPr>
          <p:spPr>
            <a:xfrm rot="5400000" flipH="1" flipV="1">
              <a:off x="4288085" y="1278749"/>
              <a:ext cx="1396807" cy="3469442"/>
            </a:xfrm>
            <a:prstGeom prst="bentConnector3">
              <a:avLst>
                <a:gd name="adj1" fmla="val 18955"/>
              </a:avLst>
            </a:prstGeom>
            <a:noFill/>
            <a:ln w="9525" cap="flat" cmpd="sng">
              <a:solidFill>
                <a:srgbClr val="FFFFFF"/>
              </a:solidFill>
              <a:prstDash val="solid"/>
              <a:round/>
              <a:headEnd type="diamond" w="med" len="med"/>
              <a:tailEnd type="diamond" w="med" len="med"/>
            </a:ln>
          </p:spPr>
        </p:cxnSp>
        <p:sp>
          <p:nvSpPr>
            <p:cNvPr id="106" name="Google Shape;106;p18"/>
            <p:cNvSpPr txBox="1"/>
            <p:nvPr/>
          </p:nvSpPr>
          <p:spPr>
            <a:xfrm>
              <a:off x="2312749" y="3711873"/>
              <a:ext cx="1878035"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dirty="0">
                  <a:ln>
                    <a:noFill/>
                  </a:ln>
                  <a:solidFill>
                    <a:srgbClr val="FFFFFF"/>
                  </a:solidFill>
                  <a:effectLst/>
                  <a:uLnTx/>
                  <a:uFillTx/>
                  <a:latin typeface="Roboto"/>
                  <a:ea typeface="Roboto"/>
                  <a:cs typeface="Roboto"/>
                  <a:sym typeface="Roboto"/>
                </a:rPr>
                <a:t>Saprophytic</a:t>
              </a:r>
              <a:endParaRPr kumimoji="0" sz="1800" b="0" i="0" u="none" strike="noStrike" kern="0" cap="none" spc="0" normalizeH="0" baseline="0" noProof="0" dirty="0">
                <a:ln>
                  <a:noFill/>
                </a:ln>
                <a:solidFill>
                  <a:srgbClr val="FFFFFF"/>
                </a:solidFill>
                <a:effectLst/>
                <a:uLnTx/>
                <a:uFillTx/>
                <a:latin typeface="Roboto"/>
                <a:ea typeface="Roboto"/>
                <a:cs typeface="Roboto"/>
                <a:sym typeface="Roboto"/>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1" i="0" u="none" strike="noStrike" kern="0" cap="none" spc="0" normalizeH="0" baseline="0" noProof="0" dirty="0">
                  <a:ln>
                    <a:noFill/>
                  </a:ln>
                  <a:solidFill>
                    <a:srgbClr val="FFFFFF"/>
                  </a:solidFill>
                  <a:effectLst/>
                  <a:uLnTx/>
                  <a:uFillTx/>
                  <a:latin typeface="Roboto"/>
                  <a:ea typeface="Roboto"/>
                  <a:cs typeface="Roboto"/>
                  <a:sym typeface="Roboto"/>
                </a:rPr>
                <a:t>(Some fungi &amp; bacteria)</a:t>
              </a:r>
              <a:endParaRPr kumimoji="0" sz="1800" b="0" i="0" u="none" strike="noStrike" kern="0" cap="none" spc="0" normalizeH="0" baseline="0" noProof="0" dirty="0">
                <a:ln>
                  <a:noFill/>
                </a:ln>
                <a:solidFill>
                  <a:srgbClr val="FFFFFF"/>
                </a:solidFill>
                <a:effectLst/>
                <a:uLnTx/>
                <a:uFillTx/>
                <a:latin typeface="Roboto"/>
                <a:ea typeface="Roboto"/>
                <a:cs typeface="Roboto"/>
                <a:sym typeface="Roboto"/>
              </a:endParaRPr>
            </a:p>
          </p:txBody>
        </p:sp>
      </p:grpSp>
      <p:grpSp>
        <p:nvGrpSpPr>
          <p:cNvPr id="4" name="Group 3">
            <a:extLst>
              <a:ext uri="{FF2B5EF4-FFF2-40B4-BE49-F238E27FC236}">
                <a16:creationId xmlns:a16="http://schemas.microsoft.com/office/drawing/2014/main" id="{4548E7A4-9853-7B49-B85B-F6591542AB40}"/>
              </a:ext>
            </a:extLst>
          </p:cNvPr>
          <p:cNvGrpSpPr/>
          <p:nvPr/>
        </p:nvGrpSpPr>
        <p:grpSpPr>
          <a:xfrm>
            <a:off x="119350" y="2315066"/>
            <a:ext cx="3114300" cy="842882"/>
            <a:chOff x="119350" y="2315066"/>
            <a:chExt cx="3114300" cy="842882"/>
          </a:xfrm>
        </p:grpSpPr>
        <p:sp>
          <p:nvSpPr>
            <p:cNvPr id="112" name="Google Shape;112;p18"/>
            <p:cNvSpPr txBox="1"/>
            <p:nvPr/>
          </p:nvSpPr>
          <p:spPr>
            <a:xfrm>
              <a:off x="119350" y="2573548"/>
              <a:ext cx="3114300"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dirty="0">
                  <a:ln>
                    <a:noFill/>
                  </a:ln>
                  <a:solidFill>
                    <a:srgbClr val="FFFFFF"/>
                  </a:solidFill>
                  <a:effectLst/>
                  <a:uLnTx/>
                  <a:uFillTx/>
                  <a:latin typeface="Roboto"/>
                  <a:ea typeface="Roboto"/>
                  <a:cs typeface="Roboto"/>
                  <a:sym typeface="Roboto"/>
                </a:rPr>
                <a:t>Photosynthetic autotrophic</a:t>
              </a:r>
              <a:endParaRPr kumimoji="0" sz="1800" b="0" i="0" u="none" strike="noStrike" kern="0" cap="none" spc="0" normalizeH="0" baseline="0" noProof="0" dirty="0">
                <a:ln>
                  <a:noFill/>
                </a:ln>
                <a:solidFill>
                  <a:srgbClr val="FFFFFF"/>
                </a:solidFill>
                <a:effectLst/>
                <a:uLnTx/>
                <a:uFillTx/>
                <a:latin typeface="Roboto"/>
                <a:ea typeface="Roboto"/>
                <a:cs typeface="Roboto"/>
                <a:sym typeface="Roboto"/>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1" i="0" u="none" strike="noStrike" kern="0" cap="none" spc="0" normalizeH="0" baseline="0" noProof="0" dirty="0">
                  <a:ln>
                    <a:noFill/>
                  </a:ln>
                  <a:solidFill>
                    <a:srgbClr val="FFFFFF"/>
                  </a:solidFill>
                  <a:effectLst/>
                  <a:uLnTx/>
                  <a:uFillTx/>
                  <a:latin typeface="Roboto"/>
                  <a:ea typeface="Roboto"/>
                  <a:cs typeface="Roboto"/>
                  <a:sym typeface="Roboto"/>
                </a:rPr>
                <a:t>(</a:t>
              </a:r>
              <a:r>
                <a:rPr lang="en" sz="1100" b="1" dirty="0" err="1">
                  <a:solidFill>
                    <a:srgbClr val="FFFFFF"/>
                  </a:solidFill>
                  <a:latin typeface="Roboto"/>
                  <a:ea typeface="Roboto"/>
                  <a:cs typeface="Roboto"/>
                  <a:sym typeface="Roboto"/>
                </a:rPr>
                <a:t>Cyano</a:t>
              </a:r>
              <a:r>
                <a:rPr kumimoji="0" lang="en" sz="1100" b="1" i="0" u="none" strike="noStrike" kern="0" cap="none" spc="0" normalizeH="0" baseline="0" noProof="0" dirty="0">
                  <a:ln>
                    <a:noFill/>
                  </a:ln>
                  <a:solidFill>
                    <a:srgbClr val="FFFFFF"/>
                  </a:solidFill>
                  <a:effectLst/>
                  <a:uLnTx/>
                  <a:uFillTx/>
                  <a:latin typeface="Roboto"/>
                  <a:ea typeface="Roboto"/>
                  <a:cs typeface="Roboto"/>
                  <a:sym typeface="Roboto"/>
                </a:rPr>
                <a:t>bacteria, plants, and euglena)</a:t>
              </a:r>
              <a:endParaRPr kumimoji="0" sz="1100" b="1" i="0" u="none" strike="noStrike" kern="0" cap="none" spc="0" normalizeH="0" baseline="0" noProof="0" dirty="0">
                <a:ln>
                  <a:noFill/>
                </a:ln>
                <a:solidFill>
                  <a:srgbClr val="FFFFFF"/>
                </a:solidFill>
                <a:effectLst/>
                <a:uLnTx/>
                <a:uFillTx/>
                <a:latin typeface="Roboto"/>
                <a:ea typeface="Roboto"/>
                <a:cs typeface="Roboto"/>
                <a:sym typeface="Roboto"/>
              </a:endParaRPr>
            </a:p>
          </p:txBody>
        </p:sp>
        <p:cxnSp>
          <p:nvCxnSpPr>
            <p:cNvPr id="113" name="Google Shape;113;p18"/>
            <p:cNvCxnSpPr>
              <a:stCxn id="110" idx="2"/>
              <a:endCxn id="112" idx="0"/>
            </p:cNvCxnSpPr>
            <p:nvPr/>
          </p:nvCxnSpPr>
          <p:spPr>
            <a:xfrm rot="5400000">
              <a:off x="2189573" y="1801916"/>
              <a:ext cx="258600" cy="1284900"/>
            </a:xfrm>
            <a:prstGeom prst="bentConnector3">
              <a:avLst>
                <a:gd name="adj1" fmla="val 49977"/>
              </a:avLst>
            </a:prstGeom>
            <a:noFill/>
            <a:ln w="9525" cap="flat" cmpd="sng">
              <a:solidFill>
                <a:srgbClr val="FFFFFF"/>
              </a:solidFill>
              <a:prstDash val="solid"/>
              <a:round/>
              <a:headEnd type="none" w="med" len="med"/>
              <a:tailEnd type="none" w="med" len="med"/>
            </a:ln>
          </p:spPr>
        </p:cxnSp>
      </p:grpSp>
      <p:grpSp>
        <p:nvGrpSpPr>
          <p:cNvPr id="5" name="Group 4">
            <a:extLst>
              <a:ext uri="{FF2B5EF4-FFF2-40B4-BE49-F238E27FC236}">
                <a16:creationId xmlns:a16="http://schemas.microsoft.com/office/drawing/2014/main" id="{B40D8BE2-551C-934D-A1F0-E0FD7559603B}"/>
              </a:ext>
            </a:extLst>
          </p:cNvPr>
          <p:cNvGrpSpPr/>
          <p:nvPr/>
        </p:nvGrpSpPr>
        <p:grpSpPr>
          <a:xfrm>
            <a:off x="2961323" y="2315066"/>
            <a:ext cx="3619227" cy="850807"/>
            <a:chOff x="2961323" y="2315066"/>
            <a:chExt cx="3619227" cy="850807"/>
          </a:xfrm>
        </p:grpSpPr>
        <p:sp>
          <p:nvSpPr>
            <p:cNvPr id="111" name="Google Shape;111;p18"/>
            <p:cNvSpPr txBox="1"/>
            <p:nvPr/>
          </p:nvSpPr>
          <p:spPr>
            <a:xfrm>
              <a:off x="3466250" y="2581473"/>
              <a:ext cx="3114300"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a:ln>
                    <a:noFill/>
                  </a:ln>
                  <a:solidFill>
                    <a:srgbClr val="FFFFFF"/>
                  </a:solidFill>
                  <a:effectLst/>
                  <a:uLnTx/>
                  <a:uFillTx/>
                  <a:latin typeface="Roboto"/>
                  <a:ea typeface="Roboto"/>
                  <a:cs typeface="Roboto"/>
                  <a:sym typeface="Roboto"/>
                </a:rPr>
                <a:t>Chemosynthetic autotrophic</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1" i="0" u="none" strike="noStrike" kern="0" cap="none" spc="0" normalizeH="0" baseline="0" noProof="0">
                  <a:ln>
                    <a:noFill/>
                  </a:ln>
                  <a:solidFill>
                    <a:srgbClr val="FFFFFF"/>
                  </a:solidFill>
                  <a:effectLst/>
                  <a:uLnTx/>
                  <a:uFillTx/>
                  <a:latin typeface="Roboto"/>
                  <a:ea typeface="Roboto"/>
                  <a:cs typeface="Roboto"/>
                  <a:sym typeface="Roboto"/>
                </a:rPr>
                <a:t>(some bacteria)</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p:txBody>
        </p:sp>
        <p:cxnSp>
          <p:nvCxnSpPr>
            <p:cNvPr id="114" name="Google Shape;114;p18"/>
            <p:cNvCxnSpPr>
              <a:stCxn id="110" idx="2"/>
              <a:endCxn id="111" idx="0"/>
            </p:cNvCxnSpPr>
            <p:nvPr/>
          </p:nvCxnSpPr>
          <p:spPr>
            <a:xfrm rot="-5400000" flipH="1">
              <a:off x="3859223" y="1417166"/>
              <a:ext cx="266400" cy="2062200"/>
            </a:xfrm>
            <a:prstGeom prst="bentConnector3">
              <a:avLst>
                <a:gd name="adj1" fmla="val 50001"/>
              </a:avLst>
            </a:prstGeom>
            <a:noFill/>
            <a:ln w="9525" cap="flat" cmpd="sng">
              <a:solidFill>
                <a:srgbClr val="FFFFFF"/>
              </a:solidFill>
              <a:prstDash val="solid"/>
              <a:round/>
              <a:headEnd type="none" w="med" len="med"/>
              <a:tailEnd type="none" w="med" len="med"/>
            </a:ln>
          </p:spPr>
        </p:cxnSp>
      </p:grpSp>
      <p:grpSp>
        <p:nvGrpSpPr>
          <p:cNvPr id="9" name="Group 8">
            <a:extLst>
              <a:ext uri="{FF2B5EF4-FFF2-40B4-BE49-F238E27FC236}">
                <a16:creationId xmlns:a16="http://schemas.microsoft.com/office/drawing/2014/main" id="{61EE0519-7189-B943-BC3C-C07BF8482C5D}"/>
              </a:ext>
            </a:extLst>
          </p:cNvPr>
          <p:cNvGrpSpPr/>
          <p:nvPr/>
        </p:nvGrpSpPr>
        <p:grpSpPr>
          <a:xfrm>
            <a:off x="2022750" y="4296273"/>
            <a:ext cx="3819235" cy="990600"/>
            <a:chOff x="2022750" y="4296273"/>
            <a:chExt cx="3819235" cy="990600"/>
          </a:xfrm>
        </p:grpSpPr>
        <p:sp>
          <p:nvSpPr>
            <p:cNvPr id="116" name="Google Shape;116;p18"/>
            <p:cNvSpPr txBox="1"/>
            <p:nvPr/>
          </p:nvSpPr>
          <p:spPr>
            <a:xfrm>
              <a:off x="2022750" y="4702473"/>
              <a:ext cx="2282100"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a:ln>
                    <a:noFill/>
                  </a:ln>
                  <a:solidFill>
                    <a:srgbClr val="FFFFFF"/>
                  </a:solidFill>
                  <a:effectLst/>
                  <a:uLnTx/>
                  <a:uFillTx/>
                  <a:latin typeface="Roboto"/>
                  <a:ea typeface="Roboto"/>
                  <a:cs typeface="Roboto"/>
                  <a:sym typeface="Roboto"/>
                </a:rPr>
                <a:t>Ectoparasitic</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1" i="0" u="none" strike="noStrike" kern="0" cap="none" spc="0" normalizeH="0" baseline="0" noProof="0">
                  <a:ln>
                    <a:noFill/>
                  </a:ln>
                  <a:solidFill>
                    <a:srgbClr val="FFFFFF"/>
                  </a:solidFill>
                  <a:effectLst/>
                  <a:uLnTx/>
                  <a:uFillTx/>
                  <a:latin typeface="Roboto"/>
                  <a:ea typeface="Roboto"/>
                  <a:cs typeface="Roboto"/>
                  <a:sym typeface="Roboto"/>
                </a:rPr>
                <a:t>(Leech, Cuscuta, etc)</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p:txBody>
        </p:sp>
        <p:cxnSp>
          <p:nvCxnSpPr>
            <p:cNvPr id="117" name="Google Shape;117;p18"/>
            <p:cNvCxnSpPr>
              <a:stCxn id="104" idx="2"/>
              <a:endCxn id="116" idx="0"/>
            </p:cNvCxnSpPr>
            <p:nvPr/>
          </p:nvCxnSpPr>
          <p:spPr>
            <a:xfrm rot="5400000">
              <a:off x="4299835" y="3160323"/>
              <a:ext cx="406200" cy="2678100"/>
            </a:xfrm>
            <a:prstGeom prst="bentConnector3">
              <a:avLst>
                <a:gd name="adj1" fmla="val 50000"/>
              </a:avLst>
            </a:prstGeom>
            <a:noFill/>
            <a:ln w="9525" cap="flat" cmpd="sng">
              <a:solidFill>
                <a:srgbClr val="FFFFFF"/>
              </a:solidFill>
              <a:prstDash val="solid"/>
              <a:round/>
              <a:headEnd type="none" w="med" len="med"/>
              <a:tailEnd type="none" w="med" len="med"/>
            </a:ln>
          </p:spPr>
        </p:cxnSp>
      </p:grpSp>
      <p:grpSp>
        <p:nvGrpSpPr>
          <p:cNvPr id="10" name="Group 9">
            <a:extLst>
              <a:ext uri="{FF2B5EF4-FFF2-40B4-BE49-F238E27FC236}">
                <a16:creationId xmlns:a16="http://schemas.microsoft.com/office/drawing/2014/main" id="{DA6D87F8-BBC6-7A49-8DF2-0E9D60714AB9}"/>
              </a:ext>
            </a:extLst>
          </p:cNvPr>
          <p:cNvGrpSpPr/>
          <p:nvPr/>
        </p:nvGrpSpPr>
        <p:grpSpPr>
          <a:xfrm>
            <a:off x="5841985" y="4296273"/>
            <a:ext cx="2810365" cy="990600"/>
            <a:chOff x="5841985" y="4296273"/>
            <a:chExt cx="2810365" cy="990600"/>
          </a:xfrm>
        </p:grpSpPr>
        <p:sp>
          <p:nvSpPr>
            <p:cNvPr id="115" name="Google Shape;115;p18"/>
            <p:cNvSpPr txBox="1"/>
            <p:nvPr/>
          </p:nvSpPr>
          <p:spPr>
            <a:xfrm>
              <a:off x="6102050" y="4702473"/>
              <a:ext cx="2550300" cy="5844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800" b="0" i="0" u="none" strike="noStrike" kern="0" cap="none" spc="0" normalizeH="0" baseline="0" noProof="0">
                  <a:ln>
                    <a:noFill/>
                  </a:ln>
                  <a:solidFill>
                    <a:srgbClr val="FFFFFF"/>
                  </a:solidFill>
                  <a:effectLst/>
                  <a:uLnTx/>
                  <a:uFillTx/>
                  <a:latin typeface="Roboto"/>
                  <a:ea typeface="Roboto"/>
                  <a:cs typeface="Roboto"/>
                  <a:sym typeface="Roboto"/>
                </a:rPr>
                <a:t>Endoparasitic</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1" i="0" u="none" strike="noStrike" kern="0" cap="none" spc="0" normalizeH="0" baseline="0" noProof="0">
                  <a:ln>
                    <a:noFill/>
                  </a:ln>
                  <a:solidFill>
                    <a:srgbClr val="FFFFFF"/>
                  </a:solidFill>
                  <a:effectLst/>
                  <a:uLnTx/>
                  <a:uFillTx/>
                  <a:latin typeface="Roboto"/>
                  <a:ea typeface="Roboto"/>
                  <a:cs typeface="Roboto"/>
                  <a:sym typeface="Roboto"/>
                </a:rPr>
                <a:t>(Plasmodium, tapeworm, Ascaris, )</a:t>
              </a:r>
              <a:endParaRPr kumimoji="0" sz="1800" b="0" i="0" u="none" strike="noStrike" kern="0" cap="none" spc="0" normalizeH="0" baseline="0" noProof="0">
                <a:ln>
                  <a:noFill/>
                </a:ln>
                <a:solidFill>
                  <a:srgbClr val="FFFFFF"/>
                </a:solidFill>
                <a:effectLst/>
                <a:uLnTx/>
                <a:uFillTx/>
                <a:latin typeface="Roboto"/>
                <a:ea typeface="Roboto"/>
                <a:cs typeface="Roboto"/>
                <a:sym typeface="Roboto"/>
              </a:endParaRPr>
            </a:p>
          </p:txBody>
        </p:sp>
        <p:cxnSp>
          <p:nvCxnSpPr>
            <p:cNvPr id="118" name="Google Shape;118;p18"/>
            <p:cNvCxnSpPr>
              <a:stCxn id="104" idx="2"/>
              <a:endCxn id="115" idx="0"/>
            </p:cNvCxnSpPr>
            <p:nvPr/>
          </p:nvCxnSpPr>
          <p:spPr>
            <a:xfrm rot="-5400000" flipH="1">
              <a:off x="6406435" y="3731823"/>
              <a:ext cx="406200" cy="1535100"/>
            </a:xfrm>
            <a:prstGeom prst="bentConnector3">
              <a:avLst>
                <a:gd name="adj1" fmla="val 50000"/>
              </a:avLst>
            </a:prstGeom>
            <a:noFill/>
            <a:ln w="9525" cap="flat" cmpd="sng">
              <a:solidFill>
                <a:srgbClr val="FFFFFF"/>
              </a:solidFill>
              <a:prstDash val="solid"/>
              <a:round/>
              <a:headEnd type="none" w="med" len="med"/>
              <a:tailEnd type="non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p:nvPr/>
        </p:nvSpPr>
        <p:spPr>
          <a:xfrm>
            <a:off x="99675" y="2110325"/>
            <a:ext cx="8979300" cy="1079400"/>
          </a:xfrm>
          <a:prstGeom prst="rect">
            <a:avLst/>
          </a:prstGeom>
          <a:noFill/>
          <a:ln>
            <a:noFill/>
          </a:ln>
        </p:spPr>
        <p:txBody>
          <a:bodyPr spcFirstLastPara="1" wrap="square" lIns="91425" tIns="91425" rIns="91425" bIns="91425" anchor="ctr" anchorCtr="0">
            <a:noAutofit/>
          </a:bodyPr>
          <a:lstStyle/>
          <a:p>
            <a:pPr algn="ctr">
              <a:defRPr/>
            </a:pPr>
            <a:r>
              <a:rPr lang="en-US" sz="2400" b="1" dirty="0">
                <a:solidFill>
                  <a:srgbClr val="FFFFFF"/>
                </a:solidFill>
                <a:latin typeface="Average"/>
                <a:ea typeface="Average"/>
                <a:cs typeface="Average"/>
                <a:sym typeface="Average"/>
              </a:rPr>
              <a:t>Do plants breathe? </a:t>
            </a:r>
          </a:p>
        </p:txBody>
      </p:sp>
    </p:spTree>
    <p:extLst>
      <p:ext uri="{BB962C8B-B14F-4D97-AF65-F5344CB8AC3E}">
        <p14:creationId xmlns:p14="http://schemas.microsoft.com/office/powerpoint/2010/main" val="2618368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66"/>
          <p:cNvSpPr txBox="1">
            <a:spLocks noGrp="1"/>
          </p:cNvSpPr>
          <p:nvPr>
            <p:ph type="title"/>
          </p:nvPr>
        </p:nvSpPr>
        <p:spPr>
          <a:xfrm>
            <a:off x="85920" y="13882"/>
            <a:ext cx="8956480" cy="572700"/>
          </a:xfrm>
          <a:prstGeom prst="rect">
            <a:avLst/>
          </a:prstGeom>
        </p:spPr>
        <p:txBody>
          <a:bodyPr spcFirstLastPara="1" wrap="square" lIns="91425" tIns="91425" rIns="91425" bIns="91425" anchor="t" anchorCtr="0">
            <a:noAutofit/>
          </a:bodyPr>
          <a:lstStyle/>
          <a:p>
            <a:pPr algn="ctr"/>
            <a:r>
              <a:rPr lang="en-IN" sz="2000" b="1" dirty="0"/>
              <a:t>An Introduction to respiration</a:t>
            </a:r>
            <a:endParaRPr sz="2000" b="1" dirty="0">
              <a:solidFill>
                <a:srgbClr val="FFFF00"/>
              </a:solidFill>
            </a:endParaRPr>
          </a:p>
        </p:txBody>
      </p:sp>
      <p:sp>
        <p:nvSpPr>
          <p:cNvPr id="493" name="Google Shape;493;p66"/>
          <p:cNvSpPr txBox="1">
            <a:spLocks noGrp="1"/>
          </p:cNvSpPr>
          <p:nvPr>
            <p:ph type="body" idx="1"/>
          </p:nvPr>
        </p:nvSpPr>
        <p:spPr>
          <a:xfrm>
            <a:off x="85920" y="362622"/>
            <a:ext cx="8956480" cy="4932092"/>
          </a:xfrm>
          <a:prstGeom prst="rect">
            <a:avLst/>
          </a:prstGeom>
        </p:spPr>
        <p:txBody>
          <a:bodyPr spcFirstLastPara="1" wrap="square" lIns="91425" tIns="91425" rIns="91425" bIns="91425" anchor="t" anchorCtr="0">
            <a:noAutofit/>
          </a:bodyPr>
          <a:lstStyle/>
          <a:p>
            <a:pPr marL="0" indent="0" algn="just">
              <a:lnSpc>
                <a:spcPct val="100000"/>
              </a:lnSpc>
              <a:buClr>
                <a:schemeClr val="tx1"/>
              </a:buClr>
              <a:buFont typeface="Wingdings" pitchFamily="2" charset="2"/>
              <a:buChar char="ü"/>
            </a:pPr>
            <a:r>
              <a:rPr lang="en-US" sz="1600" dirty="0">
                <a:solidFill>
                  <a:srgbClr val="FFFFFF"/>
                </a:solidFill>
              </a:rPr>
              <a:t>Breathing is very much connected to the process of release of energy from food. </a:t>
            </a:r>
          </a:p>
          <a:p>
            <a:pPr marL="0" indent="0" algn="just">
              <a:lnSpc>
                <a:spcPct val="100000"/>
              </a:lnSpc>
              <a:buClr>
                <a:schemeClr val="tx1"/>
              </a:buClr>
              <a:buFont typeface="Wingdings" pitchFamily="2" charset="2"/>
              <a:buChar char="ü"/>
            </a:pPr>
            <a:r>
              <a:rPr lang="en-US" sz="1600" dirty="0">
                <a:solidFill>
                  <a:srgbClr val="FFFFFF"/>
                </a:solidFill>
              </a:rPr>
              <a:t>Food is stored in the bonds of carbohydrates like glucose, sucrose and starch. </a:t>
            </a:r>
          </a:p>
          <a:p>
            <a:pPr marL="179388" indent="-168275" algn="just">
              <a:lnSpc>
                <a:spcPct val="100000"/>
              </a:lnSpc>
              <a:buClr>
                <a:schemeClr val="tx1"/>
              </a:buClr>
              <a:buFont typeface="Wingdings" pitchFamily="2" charset="2"/>
              <a:buChar char="ü"/>
            </a:pPr>
            <a:r>
              <a:rPr lang="en-US" sz="1600" dirty="0">
                <a:solidFill>
                  <a:srgbClr val="FFFFFF"/>
                </a:solidFill>
              </a:rPr>
              <a:t>Energy required for life processes is obtained by oxidation of some macromolecules derived from food.  </a:t>
            </a:r>
          </a:p>
          <a:p>
            <a:pPr marL="0" indent="0" algn="just">
              <a:lnSpc>
                <a:spcPct val="100000"/>
              </a:lnSpc>
              <a:buClr>
                <a:schemeClr val="tx1"/>
              </a:buClr>
              <a:buFont typeface="Wingdings" pitchFamily="2" charset="2"/>
              <a:buChar char="ü"/>
            </a:pPr>
            <a:r>
              <a:rPr lang="en-US" sz="1600" dirty="0">
                <a:solidFill>
                  <a:srgbClr val="FFFFFF"/>
                </a:solidFill>
              </a:rPr>
              <a:t>Site of photosynthesis in the eukaryotes: chloroplasts </a:t>
            </a:r>
          </a:p>
          <a:p>
            <a:pPr marL="0" indent="0" algn="just">
              <a:lnSpc>
                <a:spcPct val="100000"/>
              </a:lnSpc>
              <a:buClr>
                <a:schemeClr val="tx1"/>
              </a:buClr>
              <a:buFont typeface="Wingdings" pitchFamily="2" charset="2"/>
              <a:buChar char="ü"/>
            </a:pPr>
            <a:r>
              <a:rPr lang="en-US" sz="1600" dirty="0">
                <a:solidFill>
                  <a:srgbClr val="FFFFFF"/>
                </a:solidFill>
              </a:rPr>
              <a:t>Site of breakdown of complex molecules to yield energy in the eukaryotes: cytoplasm &amp; mitochondria</a:t>
            </a:r>
          </a:p>
          <a:p>
            <a:pPr marL="0" indent="0" algn="just">
              <a:lnSpc>
                <a:spcPct val="100000"/>
              </a:lnSpc>
              <a:buClr>
                <a:schemeClr val="tx1"/>
              </a:buClr>
              <a:buFont typeface="Wingdings" pitchFamily="2" charset="2"/>
              <a:buChar char="ü"/>
            </a:pPr>
            <a:r>
              <a:rPr lang="en-US" sz="1600" dirty="0">
                <a:solidFill>
                  <a:srgbClr val="FFFFFF"/>
                </a:solidFill>
              </a:rPr>
              <a:t>Respiration = </a:t>
            </a:r>
            <a:r>
              <a:rPr lang="en-US" sz="1600" b="1" dirty="0">
                <a:solidFill>
                  <a:srgbClr val="FFFF00"/>
                </a:solidFill>
              </a:rPr>
              <a:t>Breathing</a:t>
            </a:r>
            <a:r>
              <a:rPr lang="en-US" sz="1600" dirty="0">
                <a:solidFill>
                  <a:srgbClr val="FFFFFF"/>
                </a:solidFill>
              </a:rPr>
              <a:t> + </a:t>
            </a:r>
            <a:r>
              <a:rPr lang="en-US" sz="1600" b="1" dirty="0">
                <a:solidFill>
                  <a:srgbClr val="FFFF00"/>
                </a:solidFill>
              </a:rPr>
              <a:t>Cellular respiration</a:t>
            </a:r>
          </a:p>
          <a:p>
            <a:pPr marL="234950" indent="-234950" algn="just">
              <a:lnSpc>
                <a:spcPct val="100000"/>
              </a:lnSpc>
              <a:buClr>
                <a:schemeClr val="tx1"/>
              </a:buClr>
              <a:buFont typeface="Wingdings" pitchFamily="2" charset="2"/>
              <a:buChar char="ü"/>
            </a:pPr>
            <a:r>
              <a:rPr lang="en-US" sz="1600" dirty="0">
                <a:solidFill>
                  <a:srgbClr val="FFFFFF"/>
                </a:solidFill>
              </a:rPr>
              <a:t>Breathing (respiration) is the biological process of </a:t>
            </a:r>
            <a:r>
              <a:rPr lang="en-US" sz="1600" dirty="0">
                <a:solidFill>
                  <a:srgbClr val="FFFF00"/>
                </a:solidFill>
              </a:rPr>
              <a:t>exchange of </a:t>
            </a:r>
            <a:r>
              <a:rPr lang="pt-BR" sz="1600" dirty="0">
                <a:solidFill>
                  <a:srgbClr val="FFFF00"/>
                </a:solidFill>
              </a:rPr>
              <a:t>O</a:t>
            </a:r>
            <a:r>
              <a:rPr lang="pt-BR" sz="1600" baseline="-25000" dirty="0">
                <a:solidFill>
                  <a:srgbClr val="FFFF00"/>
                </a:solidFill>
              </a:rPr>
              <a:t>2</a:t>
            </a:r>
            <a:r>
              <a:rPr lang="en-US" sz="1600" dirty="0">
                <a:solidFill>
                  <a:srgbClr val="FFFF00"/>
                </a:solidFill>
              </a:rPr>
              <a:t> from the atmosphere with </a:t>
            </a:r>
            <a:r>
              <a:rPr lang="pt-BR" sz="1600" dirty="0">
                <a:solidFill>
                  <a:srgbClr val="FFFF00"/>
                </a:solidFill>
              </a:rPr>
              <a:t>CO</a:t>
            </a:r>
            <a:r>
              <a:rPr lang="pt-BR" sz="1600" baseline="-25000" dirty="0">
                <a:solidFill>
                  <a:srgbClr val="FFFF00"/>
                </a:solidFill>
              </a:rPr>
              <a:t>2</a:t>
            </a:r>
            <a:r>
              <a:rPr lang="en-US" sz="1600" dirty="0">
                <a:solidFill>
                  <a:srgbClr val="FFFF00"/>
                </a:solidFill>
              </a:rPr>
              <a:t> </a:t>
            </a:r>
            <a:r>
              <a:rPr lang="en-US" sz="1600" dirty="0">
                <a:solidFill>
                  <a:srgbClr val="FFFFFF"/>
                </a:solidFill>
              </a:rPr>
              <a:t> produced by the cells.</a:t>
            </a:r>
          </a:p>
          <a:p>
            <a:pPr marL="234950" indent="-234950" algn="just">
              <a:lnSpc>
                <a:spcPct val="100000"/>
              </a:lnSpc>
              <a:buClr>
                <a:schemeClr val="tx1"/>
              </a:buClr>
              <a:buFont typeface="Wingdings" pitchFamily="2" charset="2"/>
              <a:buChar char="ü"/>
            </a:pPr>
            <a:r>
              <a:rPr lang="en-US" sz="1600" dirty="0">
                <a:solidFill>
                  <a:srgbClr val="FFFFFF"/>
                </a:solidFill>
              </a:rPr>
              <a:t> Breathing = </a:t>
            </a:r>
            <a:r>
              <a:rPr lang="en-US" sz="1600" b="1" dirty="0">
                <a:solidFill>
                  <a:srgbClr val="FFFF00"/>
                </a:solidFill>
              </a:rPr>
              <a:t>Inhalation/inspiration </a:t>
            </a:r>
            <a:r>
              <a:rPr lang="en-US" sz="1600" dirty="0">
                <a:solidFill>
                  <a:srgbClr val="FFFFFF"/>
                </a:solidFill>
              </a:rPr>
              <a:t> +  </a:t>
            </a:r>
            <a:r>
              <a:rPr lang="en-US" sz="1600" b="1" dirty="0">
                <a:solidFill>
                  <a:srgbClr val="FFFF00"/>
                </a:solidFill>
              </a:rPr>
              <a:t>Exhalation/Expiration</a:t>
            </a:r>
          </a:p>
          <a:p>
            <a:pPr marL="0" indent="0" algn="just">
              <a:lnSpc>
                <a:spcPct val="100000"/>
              </a:lnSpc>
              <a:buClr>
                <a:schemeClr val="tx1"/>
              </a:buClr>
              <a:buFont typeface="Wingdings" pitchFamily="2" charset="2"/>
              <a:buChar char="ü"/>
            </a:pPr>
            <a:r>
              <a:rPr lang="en-US" sz="1600" dirty="0">
                <a:solidFill>
                  <a:srgbClr val="FFFFFF"/>
                </a:solidFill>
              </a:rPr>
              <a:t> Cellular respiration</a:t>
            </a:r>
          </a:p>
          <a:p>
            <a:pPr marL="457200" lvl="2" indent="0" algn="just">
              <a:lnSpc>
                <a:spcPct val="100000"/>
              </a:lnSpc>
              <a:spcBef>
                <a:spcPts val="200"/>
              </a:spcBef>
              <a:buNone/>
            </a:pPr>
            <a:r>
              <a:rPr lang="pt-BR" sz="1600" dirty="0">
                <a:solidFill>
                  <a:srgbClr val="FFFFFF"/>
                </a:solidFill>
              </a:rPr>
              <a:t>C</a:t>
            </a:r>
            <a:r>
              <a:rPr lang="pt-BR" sz="1600" baseline="-25000" dirty="0">
                <a:solidFill>
                  <a:srgbClr val="FFFFFF"/>
                </a:solidFill>
              </a:rPr>
              <a:t>6</a:t>
            </a:r>
            <a:r>
              <a:rPr lang="pt-BR" sz="1600" dirty="0">
                <a:solidFill>
                  <a:srgbClr val="FFFFFF"/>
                </a:solidFill>
              </a:rPr>
              <a:t> H</a:t>
            </a:r>
            <a:r>
              <a:rPr lang="pt-BR" sz="1600" baseline="-25000" dirty="0">
                <a:solidFill>
                  <a:srgbClr val="FFFFFF"/>
                </a:solidFill>
              </a:rPr>
              <a:t>12</a:t>
            </a:r>
            <a:r>
              <a:rPr lang="pt-BR" sz="1600" dirty="0">
                <a:solidFill>
                  <a:srgbClr val="FFFFFF"/>
                </a:solidFill>
              </a:rPr>
              <a:t>O</a:t>
            </a:r>
            <a:r>
              <a:rPr lang="pt-BR" sz="1600" baseline="-25000" dirty="0">
                <a:solidFill>
                  <a:srgbClr val="FFFFFF"/>
                </a:solidFill>
              </a:rPr>
              <a:t>6</a:t>
            </a:r>
            <a:r>
              <a:rPr lang="pt-BR" sz="1600" dirty="0">
                <a:solidFill>
                  <a:srgbClr val="FFFFFF"/>
                </a:solidFill>
              </a:rPr>
              <a:t> + O</a:t>
            </a:r>
            <a:r>
              <a:rPr lang="pt-BR" sz="1600" baseline="-25000" dirty="0">
                <a:solidFill>
                  <a:srgbClr val="FFFFFF"/>
                </a:solidFill>
              </a:rPr>
              <a:t>2 </a:t>
            </a:r>
            <a:r>
              <a:rPr lang="pt-BR" sz="1600" dirty="0">
                <a:solidFill>
                  <a:srgbClr val="FFFFFF"/>
                </a:solidFill>
              </a:rPr>
              <a:t>→   Energy + CO</a:t>
            </a:r>
            <a:r>
              <a:rPr lang="pt-BR" sz="1600" baseline="-25000" dirty="0">
                <a:solidFill>
                  <a:srgbClr val="FFFFFF"/>
                </a:solidFill>
              </a:rPr>
              <a:t>2</a:t>
            </a:r>
            <a:r>
              <a:rPr lang="pt-BR" sz="1600" dirty="0">
                <a:solidFill>
                  <a:srgbClr val="FFFFFF"/>
                </a:solidFill>
              </a:rPr>
              <a:t> +  H</a:t>
            </a:r>
            <a:r>
              <a:rPr lang="pt-BR" sz="1600" baseline="-25000" dirty="0">
                <a:solidFill>
                  <a:srgbClr val="FFFFFF"/>
                </a:solidFill>
              </a:rPr>
              <a:t>2</a:t>
            </a:r>
            <a:r>
              <a:rPr lang="pt-BR" sz="1600" dirty="0">
                <a:solidFill>
                  <a:srgbClr val="FFFFFF"/>
                </a:solidFill>
              </a:rPr>
              <a:t>O </a:t>
            </a:r>
          </a:p>
          <a:p>
            <a:pPr marL="457200" lvl="2" indent="0" algn="just">
              <a:lnSpc>
                <a:spcPct val="100000"/>
              </a:lnSpc>
              <a:spcBef>
                <a:spcPts val="200"/>
              </a:spcBef>
              <a:buNone/>
            </a:pPr>
            <a:r>
              <a:rPr lang="pt-BR" dirty="0">
                <a:solidFill>
                  <a:srgbClr val="FFFFFF"/>
                </a:solidFill>
              </a:rPr>
              <a:t> Glucose </a:t>
            </a:r>
            <a:r>
              <a:rPr lang="pt-BR" sz="1600" dirty="0">
                <a:solidFill>
                  <a:srgbClr val="FFFFFF"/>
                </a:solidFill>
              </a:rPr>
              <a:t>                            </a:t>
            </a:r>
            <a:r>
              <a:rPr lang="pt-BR" dirty="0">
                <a:solidFill>
                  <a:srgbClr val="FFFFFF"/>
                </a:solidFill>
              </a:rPr>
              <a:t> (Harmful)</a:t>
            </a:r>
            <a:endParaRPr lang="pt-BR" sz="1600" dirty="0">
              <a:solidFill>
                <a:srgbClr val="FFFFFF"/>
              </a:solidFill>
            </a:endParaRPr>
          </a:p>
          <a:p>
            <a:pPr marL="274638" lvl="1" indent="0" algn="just">
              <a:lnSpc>
                <a:spcPct val="100000"/>
              </a:lnSpc>
              <a:buNone/>
            </a:pPr>
            <a:r>
              <a:rPr lang="en-US" sz="1600" dirty="0">
                <a:solidFill>
                  <a:srgbClr val="FFFF00"/>
                </a:solidFill>
              </a:rPr>
              <a:t>Breaking down of </a:t>
            </a:r>
            <a:r>
              <a:rPr lang="en-US" sz="1600" b="1" dirty="0">
                <a:solidFill>
                  <a:srgbClr val="FFFF00"/>
                </a:solidFill>
              </a:rPr>
              <a:t>glucose</a:t>
            </a:r>
            <a:r>
              <a:rPr lang="en-US" sz="1600" dirty="0">
                <a:solidFill>
                  <a:srgbClr val="FFFF00"/>
                </a:solidFill>
              </a:rPr>
              <a:t> </a:t>
            </a:r>
            <a:r>
              <a:rPr lang="en-US" sz="1600" dirty="0">
                <a:solidFill>
                  <a:srgbClr val="FFFFFF"/>
                </a:solidFill>
              </a:rPr>
              <a:t>(simple biomolecules) inside cytoplasm or mitochondria of cells to generate energy in the form of ATP (Adenosine triphosphate).</a:t>
            </a:r>
          </a:p>
          <a:p>
            <a:pPr marL="0" indent="0" algn="ctr">
              <a:lnSpc>
                <a:spcPct val="100000"/>
              </a:lnSpc>
              <a:buClr>
                <a:schemeClr val="tx1"/>
              </a:buClr>
              <a:buNone/>
            </a:pPr>
            <a:r>
              <a:rPr lang="en-US" sz="1600" dirty="0">
                <a:solidFill>
                  <a:srgbClr val="FFFFFF"/>
                </a:solidFill>
              </a:rPr>
              <a:t>OR</a:t>
            </a:r>
          </a:p>
          <a:p>
            <a:pPr marL="223838" indent="0" algn="just">
              <a:lnSpc>
                <a:spcPct val="100000"/>
              </a:lnSpc>
              <a:buClr>
                <a:schemeClr val="tx1"/>
              </a:buClr>
              <a:buNone/>
            </a:pPr>
            <a:r>
              <a:rPr lang="en-US" sz="1600" dirty="0">
                <a:solidFill>
                  <a:srgbClr val="FFFFFF"/>
                </a:solidFill>
              </a:rPr>
              <a:t>The breaking of the C-C bonds of complex compounds through oxidation within the cells, leading to release of considerable amount of energy is called respiration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493">
                                            <p:txEl>
                                              <p:pRg st="0" end="0"/>
                                            </p:txEl>
                                          </p:spTgt>
                                        </p:tgtEl>
                                        <p:attrNameLst>
                                          <p:attrName>style.visibility</p:attrName>
                                        </p:attrNameLst>
                                      </p:cBhvr>
                                      <p:to>
                                        <p:strVal val="visible"/>
                                      </p:to>
                                    </p:set>
                                    <p:anim calcmode="lin" valueType="num">
                                      <p:cBhvr>
                                        <p:cTn id="7" dur="500" fill="hold"/>
                                        <p:tgtEl>
                                          <p:spTgt spid="49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93">
                                            <p:txEl>
                                              <p:pRg st="0" end="0"/>
                                            </p:txEl>
                                          </p:spTgt>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493">
                                            <p:txEl>
                                              <p:pRg st="1" end="1"/>
                                            </p:txEl>
                                          </p:spTgt>
                                        </p:tgtEl>
                                        <p:attrNameLst>
                                          <p:attrName>style.visibility</p:attrName>
                                        </p:attrNameLst>
                                      </p:cBhvr>
                                      <p:to>
                                        <p:strVal val="visible"/>
                                      </p:to>
                                    </p:set>
                                    <p:anim calcmode="lin" valueType="num">
                                      <p:cBhvr>
                                        <p:cTn id="13" dur="500" fill="hold"/>
                                        <p:tgtEl>
                                          <p:spTgt spid="493">
                                            <p:txEl>
                                              <p:pRg st="1" end="1"/>
                                            </p:txEl>
                                          </p:spTgt>
                                        </p:tgtEl>
                                        <p:attrNameLst>
                                          <p:attrName>ppt_w</p:attrName>
                                        </p:attrNameLst>
                                      </p:cBhvr>
                                      <p:tavLst>
                                        <p:tav tm="0">
                                          <p:val>
                                            <p:fltVal val="0"/>
                                          </p:val>
                                        </p:tav>
                                        <p:tav tm="100000">
                                          <p:val>
                                            <p:strVal val="#ppt_w"/>
                                          </p:val>
                                        </p:tav>
                                      </p:tavLst>
                                    </p:anim>
                                    <p:anim calcmode="lin" valueType="num">
                                      <p:cBhvr>
                                        <p:cTn id="14" dur="500" fill="hold"/>
                                        <p:tgtEl>
                                          <p:spTgt spid="493">
                                            <p:txEl>
                                              <p:pRg st="1" end="1"/>
                                            </p:txEl>
                                          </p:spTgt>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nodeType="clickEffect">
                                  <p:stCondLst>
                                    <p:cond delay="0"/>
                                  </p:stCondLst>
                                  <p:childTnLst>
                                    <p:set>
                                      <p:cBhvr>
                                        <p:cTn id="18" dur="1" fill="hold">
                                          <p:stCondLst>
                                            <p:cond delay="0"/>
                                          </p:stCondLst>
                                        </p:cTn>
                                        <p:tgtEl>
                                          <p:spTgt spid="493">
                                            <p:txEl>
                                              <p:pRg st="2" end="2"/>
                                            </p:txEl>
                                          </p:spTgt>
                                        </p:tgtEl>
                                        <p:attrNameLst>
                                          <p:attrName>style.visibility</p:attrName>
                                        </p:attrNameLst>
                                      </p:cBhvr>
                                      <p:to>
                                        <p:strVal val="visible"/>
                                      </p:to>
                                    </p:set>
                                    <p:anim calcmode="lin" valueType="num">
                                      <p:cBhvr>
                                        <p:cTn id="19" dur="500" fill="hold"/>
                                        <p:tgtEl>
                                          <p:spTgt spid="493">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493">
                                            <p:txEl>
                                              <p:pRg st="2" end="2"/>
                                            </p:txEl>
                                          </p:spTgt>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23" presetClass="entr" presetSubtype="16" fill="hold" nodeType="clickEffect">
                                  <p:stCondLst>
                                    <p:cond delay="0"/>
                                  </p:stCondLst>
                                  <p:childTnLst>
                                    <p:set>
                                      <p:cBhvr>
                                        <p:cTn id="24" dur="1" fill="hold">
                                          <p:stCondLst>
                                            <p:cond delay="0"/>
                                          </p:stCondLst>
                                        </p:cTn>
                                        <p:tgtEl>
                                          <p:spTgt spid="493">
                                            <p:txEl>
                                              <p:pRg st="4" end="4"/>
                                            </p:txEl>
                                          </p:spTgt>
                                        </p:tgtEl>
                                        <p:attrNameLst>
                                          <p:attrName>style.visibility</p:attrName>
                                        </p:attrNameLst>
                                      </p:cBhvr>
                                      <p:to>
                                        <p:strVal val="visible"/>
                                      </p:to>
                                    </p:set>
                                    <p:anim calcmode="lin" valueType="num">
                                      <p:cBhvr>
                                        <p:cTn id="25" dur="500" fill="hold"/>
                                        <p:tgtEl>
                                          <p:spTgt spid="493">
                                            <p:txEl>
                                              <p:pRg st="4" end="4"/>
                                            </p:txEl>
                                          </p:spTgt>
                                        </p:tgtEl>
                                        <p:attrNameLst>
                                          <p:attrName>ppt_w</p:attrName>
                                        </p:attrNameLst>
                                      </p:cBhvr>
                                      <p:tavLst>
                                        <p:tav tm="0">
                                          <p:val>
                                            <p:fltVal val="0"/>
                                          </p:val>
                                        </p:tav>
                                        <p:tav tm="100000">
                                          <p:val>
                                            <p:strVal val="#ppt_w"/>
                                          </p:val>
                                        </p:tav>
                                      </p:tavLst>
                                    </p:anim>
                                    <p:anim calcmode="lin" valueType="num">
                                      <p:cBhvr>
                                        <p:cTn id="26" dur="500" fill="hold"/>
                                        <p:tgtEl>
                                          <p:spTgt spid="493">
                                            <p:txEl>
                                              <p:pRg st="4" end="4"/>
                                            </p:txEl>
                                          </p:spTgt>
                                        </p:tgtEl>
                                        <p:attrNameLst>
                                          <p:attrName>ppt_h</p:attrName>
                                        </p:attrNameLst>
                                      </p:cBhvr>
                                      <p:tavLst>
                                        <p:tav tm="0">
                                          <p:val>
                                            <p:fltVal val="0"/>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23" presetClass="entr" presetSubtype="16" fill="hold" nodeType="clickEffect">
                                  <p:stCondLst>
                                    <p:cond delay="0"/>
                                  </p:stCondLst>
                                  <p:childTnLst>
                                    <p:set>
                                      <p:cBhvr>
                                        <p:cTn id="30" dur="1" fill="hold">
                                          <p:stCondLst>
                                            <p:cond delay="0"/>
                                          </p:stCondLst>
                                        </p:cTn>
                                        <p:tgtEl>
                                          <p:spTgt spid="493">
                                            <p:txEl>
                                              <p:pRg st="3" end="3"/>
                                            </p:txEl>
                                          </p:spTgt>
                                        </p:tgtEl>
                                        <p:attrNameLst>
                                          <p:attrName>style.visibility</p:attrName>
                                        </p:attrNameLst>
                                      </p:cBhvr>
                                      <p:to>
                                        <p:strVal val="visible"/>
                                      </p:to>
                                    </p:set>
                                    <p:anim calcmode="lin" valueType="num">
                                      <p:cBhvr>
                                        <p:cTn id="31" dur="500" fill="hold"/>
                                        <p:tgtEl>
                                          <p:spTgt spid="493">
                                            <p:txEl>
                                              <p:pRg st="3" end="3"/>
                                            </p:txEl>
                                          </p:spTgt>
                                        </p:tgtEl>
                                        <p:attrNameLst>
                                          <p:attrName>ppt_w</p:attrName>
                                        </p:attrNameLst>
                                      </p:cBhvr>
                                      <p:tavLst>
                                        <p:tav tm="0">
                                          <p:val>
                                            <p:fltVal val="0"/>
                                          </p:val>
                                        </p:tav>
                                        <p:tav tm="100000">
                                          <p:val>
                                            <p:strVal val="#ppt_w"/>
                                          </p:val>
                                        </p:tav>
                                      </p:tavLst>
                                    </p:anim>
                                    <p:anim calcmode="lin" valueType="num">
                                      <p:cBhvr>
                                        <p:cTn id="32" dur="500" fill="hold"/>
                                        <p:tgtEl>
                                          <p:spTgt spid="493">
                                            <p:txEl>
                                              <p:pRg st="3" end="3"/>
                                            </p:txEl>
                                          </p:spTgt>
                                        </p:tgtEl>
                                        <p:attrNameLst>
                                          <p:attrName>ppt_h</p:attrName>
                                        </p:attrNameLst>
                                      </p:cBhvr>
                                      <p:tavLst>
                                        <p:tav tm="0">
                                          <p:val>
                                            <p:fltVal val="0"/>
                                          </p:val>
                                        </p:tav>
                                        <p:tav tm="100000">
                                          <p:val>
                                            <p:strVal val="#ppt_h"/>
                                          </p:val>
                                        </p:tav>
                                      </p:tavLst>
                                    </p:anim>
                                  </p:childTnLst>
                                </p:cTn>
                              </p:par>
                            </p:childTnLst>
                          </p:cTn>
                        </p:par>
                      </p:childTnLst>
                    </p:cTn>
                  </p:par>
                  <p:par>
                    <p:cTn id="33" fill="hold">
                      <p:stCondLst>
                        <p:cond delay="indefinite"/>
                      </p:stCondLst>
                      <p:childTnLst>
                        <p:par>
                          <p:cTn id="34" fill="hold">
                            <p:stCondLst>
                              <p:cond delay="0"/>
                            </p:stCondLst>
                            <p:childTnLst>
                              <p:par>
                                <p:cTn id="35" presetID="23" presetClass="entr" presetSubtype="16" fill="hold" nodeType="clickEffect">
                                  <p:stCondLst>
                                    <p:cond delay="0"/>
                                  </p:stCondLst>
                                  <p:childTnLst>
                                    <p:set>
                                      <p:cBhvr>
                                        <p:cTn id="36" dur="1" fill="hold">
                                          <p:stCondLst>
                                            <p:cond delay="0"/>
                                          </p:stCondLst>
                                        </p:cTn>
                                        <p:tgtEl>
                                          <p:spTgt spid="493">
                                            <p:txEl>
                                              <p:pRg st="5" end="5"/>
                                            </p:txEl>
                                          </p:spTgt>
                                        </p:tgtEl>
                                        <p:attrNameLst>
                                          <p:attrName>style.visibility</p:attrName>
                                        </p:attrNameLst>
                                      </p:cBhvr>
                                      <p:to>
                                        <p:strVal val="visible"/>
                                      </p:to>
                                    </p:set>
                                    <p:anim calcmode="lin" valueType="num">
                                      <p:cBhvr>
                                        <p:cTn id="37" dur="500" fill="hold"/>
                                        <p:tgtEl>
                                          <p:spTgt spid="493">
                                            <p:txEl>
                                              <p:pRg st="5" end="5"/>
                                            </p:txEl>
                                          </p:spTgt>
                                        </p:tgtEl>
                                        <p:attrNameLst>
                                          <p:attrName>ppt_w</p:attrName>
                                        </p:attrNameLst>
                                      </p:cBhvr>
                                      <p:tavLst>
                                        <p:tav tm="0">
                                          <p:val>
                                            <p:fltVal val="0"/>
                                          </p:val>
                                        </p:tav>
                                        <p:tav tm="100000">
                                          <p:val>
                                            <p:strVal val="#ppt_w"/>
                                          </p:val>
                                        </p:tav>
                                      </p:tavLst>
                                    </p:anim>
                                    <p:anim calcmode="lin" valueType="num">
                                      <p:cBhvr>
                                        <p:cTn id="38" dur="500" fill="hold"/>
                                        <p:tgtEl>
                                          <p:spTgt spid="493">
                                            <p:txEl>
                                              <p:pRg st="5" end="5"/>
                                            </p:txEl>
                                          </p:spTgt>
                                        </p:tgtEl>
                                        <p:attrNameLst>
                                          <p:attrName>ppt_h</p:attrName>
                                        </p:attrNameLst>
                                      </p:cBhvr>
                                      <p:tavLst>
                                        <p:tav tm="0">
                                          <p:val>
                                            <p:fltVal val="0"/>
                                          </p:val>
                                        </p:tav>
                                        <p:tav tm="100000">
                                          <p:val>
                                            <p:strVal val="#ppt_h"/>
                                          </p:val>
                                        </p:tav>
                                      </p:tavLst>
                                    </p:anim>
                                  </p:childTnLst>
                                </p:cTn>
                              </p:par>
                            </p:childTnLst>
                          </p:cTn>
                        </p:par>
                      </p:childTnLst>
                    </p:cTn>
                  </p:par>
                  <p:par>
                    <p:cTn id="39" fill="hold">
                      <p:stCondLst>
                        <p:cond delay="indefinite"/>
                      </p:stCondLst>
                      <p:childTnLst>
                        <p:par>
                          <p:cTn id="40" fill="hold">
                            <p:stCondLst>
                              <p:cond delay="0"/>
                            </p:stCondLst>
                            <p:childTnLst>
                              <p:par>
                                <p:cTn id="41" presetID="23" presetClass="entr" presetSubtype="16" fill="hold" nodeType="clickEffect">
                                  <p:stCondLst>
                                    <p:cond delay="0"/>
                                  </p:stCondLst>
                                  <p:childTnLst>
                                    <p:set>
                                      <p:cBhvr>
                                        <p:cTn id="42" dur="1" fill="hold">
                                          <p:stCondLst>
                                            <p:cond delay="0"/>
                                          </p:stCondLst>
                                        </p:cTn>
                                        <p:tgtEl>
                                          <p:spTgt spid="493">
                                            <p:txEl>
                                              <p:pRg st="6" end="6"/>
                                            </p:txEl>
                                          </p:spTgt>
                                        </p:tgtEl>
                                        <p:attrNameLst>
                                          <p:attrName>style.visibility</p:attrName>
                                        </p:attrNameLst>
                                      </p:cBhvr>
                                      <p:to>
                                        <p:strVal val="visible"/>
                                      </p:to>
                                    </p:set>
                                    <p:anim calcmode="lin" valueType="num">
                                      <p:cBhvr>
                                        <p:cTn id="43" dur="500" fill="hold"/>
                                        <p:tgtEl>
                                          <p:spTgt spid="493">
                                            <p:txEl>
                                              <p:pRg st="6" end="6"/>
                                            </p:txEl>
                                          </p:spTgt>
                                        </p:tgtEl>
                                        <p:attrNameLst>
                                          <p:attrName>ppt_w</p:attrName>
                                        </p:attrNameLst>
                                      </p:cBhvr>
                                      <p:tavLst>
                                        <p:tav tm="0">
                                          <p:val>
                                            <p:fltVal val="0"/>
                                          </p:val>
                                        </p:tav>
                                        <p:tav tm="100000">
                                          <p:val>
                                            <p:strVal val="#ppt_w"/>
                                          </p:val>
                                        </p:tav>
                                      </p:tavLst>
                                    </p:anim>
                                    <p:anim calcmode="lin" valueType="num">
                                      <p:cBhvr>
                                        <p:cTn id="44" dur="500" fill="hold"/>
                                        <p:tgtEl>
                                          <p:spTgt spid="493">
                                            <p:txEl>
                                              <p:pRg st="6" end="6"/>
                                            </p:txEl>
                                          </p:spTgt>
                                        </p:tgtEl>
                                        <p:attrNameLst>
                                          <p:attrName>ppt_h</p:attrName>
                                        </p:attrNameLst>
                                      </p:cBhvr>
                                      <p:tavLst>
                                        <p:tav tm="0">
                                          <p:val>
                                            <p:fltVal val="0"/>
                                          </p:val>
                                        </p:tav>
                                        <p:tav tm="100000">
                                          <p:val>
                                            <p:strVal val="#ppt_h"/>
                                          </p:val>
                                        </p:tav>
                                      </p:tavLst>
                                    </p:anim>
                                  </p:childTnLst>
                                </p:cTn>
                              </p:par>
                            </p:childTnLst>
                          </p:cTn>
                        </p:par>
                      </p:childTnLst>
                    </p:cTn>
                  </p:par>
                  <p:par>
                    <p:cTn id="45" fill="hold">
                      <p:stCondLst>
                        <p:cond delay="indefinite"/>
                      </p:stCondLst>
                      <p:childTnLst>
                        <p:par>
                          <p:cTn id="46" fill="hold">
                            <p:stCondLst>
                              <p:cond delay="0"/>
                            </p:stCondLst>
                            <p:childTnLst>
                              <p:par>
                                <p:cTn id="47" presetID="23" presetClass="entr" presetSubtype="16" fill="hold" nodeType="clickEffect">
                                  <p:stCondLst>
                                    <p:cond delay="0"/>
                                  </p:stCondLst>
                                  <p:childTnLst>
                                    <p:set>
                                      <p:cBhvr>
                                        <p:cTn id="48" dur="1" fill="hold">
                                          <p:stCondLst>
                                            <p:cond delay="0"/>
                                          </p:stCondLst>
                                        </p:cTn>
                                        <p:tgtEl>
                                          <p:spTgt spid="493">
                                            <p:txEl>
                                              <p:pRg st="7" end="7"/>
                                            </p:txEl>
                                          </p:spTgt>
                                        </p:tgtEl>
                                        <p:attrNameLst>
                                          <p:attrName>style.visibility</p:attrName>
                                        </p:attrNameLst>
                                      </p:cBhvr>
                                      <p:to>
                                        <p:strVal val="visible"/>
                                      </p:to>
                                    </p:set>
                                    <p:anim calcmode="lin" valueType="num">
                                      <p:cBhvr>
                                        <p:cTn id="49" dur="500" fill="hold"/>
                                        <p:tgtEl>
                                          <p:spTgt spid="493">
                                            <p:txEl>
                                              <p:pRg st="7" end="7"/>
                                            </p:txEl>
                                          </p:spTgt>
                                        </p:tgtEl>
                                        <p:attrNameLst>
                                          <p:attrName>ppt_w</p:attrName>
                                        </p:attrNameLst>
                                      </p:cBhvr>
                                      <p:tavLst>
                                        <p:tav tm="0">
                                          <p:val>
                                            <p:fltVal val="0"/>
                                          </p:val>
                                        </p:tav>
                                        <p:tav tm="100000">
                                          <p:val>
                                            <p:strVal val="#ppt_w"/>
                                          </p:val>
                                        </p:tav>
                                      </p:tavLst>
                                    </p:anim>
                                    <p:anim calcmode="lin" valueType="num">
                                      <p:cBhvr>
                                        <p:cTn id="50" dur="500" fill="hold"/>
                                        <p:tgtEl>
                                          <p:spTgt spid="493">
                                            <p:txEl>
                                              <p:pRg st="7" end="7"/>
                                            </p:txEl>
                                          </p:spTgt>
                                        </p:tgtEl>
                                        <p:attrNameLst>
                                          <p:attrName>ppt_h</p:attrName>
                                        </p:attrNameLst>
                                      </p:cBhvr>
                                      <p:tavLst>
                                        <p:tav tm="0">
                                          <p:val>
                                            <p:fltVal val="0"/>
                                          </p:val>
                                        </p:tav>
                                        <p:tav tm="100000">
                                          <p:val>
                                            <p:strVal val="#ppt_h"/>
                                          </p:val>
                                        </p:tav>
                                      </p:tavLst>
                                    </p:anim>
                                  </p:childTnLst>
                                </p:cTn>
                              </p:par>
                            </p:childTnLst>
                          </p:cTn>
                        </p:par>
                      </p:childTnLst>
                    </p:cTn>
                  </p:par>
                  <p:par>
                    <p:cTn id="51" fill="hold">
                      <p:stCondLst>
                        <p:cond delay="indefinite"/>
                      </p:stCondLst>
                      <p:childTnLst>
                        <p:par>
                          <p:cTn id="52" fill="hold">
                            <p:stCondLst>
                              <p:cond delay="0"/>
                            </p:stCondLst>
                            <p:childTnLst>
                              <p:par>
                                <p:cTn id="53" presetID="23" presetClass="entr" presetSubtype="16" fill="hold" nodeType="clickEffect">
                                  <p:stCondLst>
                                    <p:cond delay="0"/>
                                  </p:stCondLst>
                                  <p:childTnLst>
                                    <p:set>
                                      <p:cBhvr>
                                        <p:cTn id="54" dur="1" fill="hold">
                                          <p:stCondLst>
                                            <p:cond delay="0"/>
                                          </p:stCondLst>
                                        </p:cTn>
                                        <p:tgtEl>
                                          <p:spTgt spid="493">
                                            <p:txEl>
                                              <p:pRg st="8" end="8"/>
                                            </p:txEl>
                                          </p:spTgt>
                                        </p:tgtEl>
                                        <p:attrNameLst>
                                          <p:attrName>style.visibility</p:attrName>
                                        </p:attrNameLst>
                                      </p:cBhvr>
                                      <p:to>
                                        <p:strVal val="visible"/>
                                      </p:to>
                                    </p:set>
                                    <p:anim calcmode="lin" valueType="num">
                                      <p:cBhvr>
                                        <p:cTn id="55" dur="500" fill="hold"/>
                                        <p:tgtEl>
                                          <p:spTgt spid="493">
                                            <p:txEl>
                                              <p:pRg st="8" end="8"/>
                                            </p:txEl>
                                          </p:spTgt>
                                        </p:tgtEl>
                                        <p:attrNameLst>
                                          <p:attrName>ppt_w</p:attrName>
                                        </p:attrNameLst>
                                      </p:cBhvr>
                                      <p:tavLst>
                                        <p:tav tm="0">
                                          <p:val>
                                            <p:fltVal val="0"/>
                                          </p:val>
                                        </p:tav>
                                        <p:tav tm="100000">
                                          <p:val>
                                            <p:strVal val="#ppt_w"/>
                                          </p:val>
                                        </p:tav>
                                      </p:tavLst>
                                    </p:anim>
                                    <p:anim calcmode="lin" valueType="num">
                                      <p:cBhvr>
                                        <p:cTn id="56" dur="500" fill="hold"/>
                                        <p:tgtEl>
                                          <p:spTgt spid="493">
                                            <p:txEl>
                                              <p:pRg st="8" end="8"/>
                                            </p:txEl>
                                          </p:spTgt>
                                        </p:tgtEl>
                                        <p:attrNameLst>
                                          <p:attrName>ppt_h</p:attrName>
                                        </p:attrNameLst>
                                      </p:cBhvr>
                                      <p:tavLst>
                                        <p:tav tm="0">
                                          <p:val>
                                            <p:fltVal val="0"/>
                                          </p:val>
                                        </p:tav>
                                        <p:tav tm="100000">
                                          <p:val>
                                            <p:strVal val="#ppt_h"/>
                                          </p:val>
                                        </p:tav>
                                      </p:tavLst>
                                    </p:anim>
                                  </p:childTnLst>
                                </p:cTn>
                              </p:par>
                              <p:par>
                                <p:cTn id="57" presetID="23" presetClass="entr" presetSubtype="16" fill="hold" nodeType="withEffect">
                                  <p:stCondLst>
                                    <p:cond delay="0"/>
                                  </p:stCondLst>
                                  <p:childTnLst>
                                    <p:set>
                                      <p:cBhvr>
                                        <p:cTn id="58" dur="1" fill="hold">
                                          <p:stCondLst>
                                            <p:cond delay="0"/>
                                          </p:stCondLst>
                                        </p:cTn>
                                        <p:tgtEl>
                                          <p:spTgt spid="493">
                                            <p:txEl>
                                              <p:pRg st="9" end="9"/>
                                            </p:txEl>
                                          </p:spTgt>
                                        </p:tgtEl>
                                        <p:attrNameLst>
                                          <p:attrName>style.visibility</p:attrName>
                                        </p:attrNameLst>
                                      </p:cBhvr>
                                      <p:to>
                                        <p:strVal val="visible"/>
                                      </p:to>
                                    </p:set>
                                    <p:anim calcmode="lin" valueType="num">
                                      <p:cBhvr>
                                        <p:cTn id="59" dur="500" fill="hold"/>
                                        <p:tgtEl>
                                          <p:spTgt spid="493">
                                            <p:txEl>
                                              <p:pRg st="9" end="9"/>
                                            </p:txEl>
                                          </p:spTgt>
                                        </p:tgtEl>
                                        <p:attrNameLst>
                                          <p:attrName>ppt_w</p:attrName>
                                        </p:attrNameLst>
                                      </p:cBhvr>
                                      <p:tavLst>
                                        <p:tav tm="0">
                                          <p:val>
                                            <p:fltVal val="0"/>
                                          </p:val>
                                        </p:tav>
                                        <p:tav tm="100000">
                                          <p:val>
                                            <p:strVal val="#ppt_w"/>
                                          </p:val>
                                        </p:tav>
                                      </p:tavLst>
                                    </p:anim>
                                    <p:anim calcmode="lin" valueType="num">
                                      <p:cBhvr>
                                        <p:cTn id="60" dur="500" fill="hold"/>
                                        <p:tgtEl>
                                          <p:spTgt spid="493">
                                            <p:txEl>
                                              <p:pRg st="9" end="9"/>
                                            </p:txEl>
                                          </p:spTgt>
                                        </p:tgtEl>
                                        <p:attrNameLst>
                                          <p:attrName>ppt_h</p:attrName>
                                        </p:attrNameLst>
                                      </p:cBhvr>
                                      <p:tavLst>
                                        <p:tav tm="0">
                                          <p:val>
                                            <p:fltVal val="0"/>
                                          </p:val>
                                        </p:tav>
                                        <p:tav tm="100000">
                                          <p:val>
                                            <p:strVal val="#ppt_h"/>
                                          </p:val>
                                        </p:tav>
                                      </p:tavLst>
                                    </p:anim>
                                  </p:childTnLst>
                                </p:cTn>
                              </p:par>
                              <p:par>
                                <p:cTn id="61" presetID="23" presetClass="entr" presetSubtype="16" fill="hold" nodeType="withEffect">
                                  <p:stCondLst>
                                    <p:cond delay="0"/>
                                  </p:stCondLst>
                                  <p:childTnLst>
                                    <p:set>
                                      <p:cBhvr>
                                        <p:cTn id="62" dur="1" fill="hold">
                                          <p:stCondLst>
                                            <p:cond delay="0"/>
                                          </p:stCondLst>
                                        </p:cTn>
                                        <p:tgtEl>
                                          <p:spTgt spid="493">
                                            <p:txEl>
                                              <p:pRg st="10" end="10"/>
                                            </p:txEl>
                                          </p:spTgt>
                                        </p:tgtEl>
                                        <p:attrNameLst>
                                          <p:attrName>style.visibility</p:attrName>
                                        </p:attrNameLst>
                                      </p:cBhvr>
                                      <p:to>
                                        <p:strVal val="visible"/>
                                      </p:to>
                                    </p:set>
                                    <p:anim calcmode="lin" valueType="num">
                                      <p:cBhvr>
                                        <p:cTn id="63" dur="500" fill="hold"/>
                                        <p:tgtEl>
                                          <p:spTgt spid="493">
                                            <p:txEl>
                                              <p:pRg st="10" end="10"/>
                                            </p:txEl>
                                          </p:spTgt>
                                        </p:tgtEl>
                                        <p:attrNameLst>
                                          <p:attrName>ppt_w</p:attrName>
                                        </p:attrNameLst>
                                      </p:cBhvr>
                                      <p:tavLst>
                                        <p:tav tm="0">
                                          <p:val>
                                            <p:fltVal val="0"/>
                                          </p:val>
                                        </p:tav>
                                        <p:tav tm="100000">
                                          <p:val>
                                            <p:strVal val="#ppt_w"/>
                                          </p:val>
                                        </p:tav>
                                      </p:tavLst>
                                    </p:anim>
                                    <p:anim calcmode="lin" valueType="num">
                                      <p:cBhvr>
                                        <p:cTn id="64" dur="500" fill="hold"/>
                                        <p:tgtEl>
                                          <p:spTgt spid="493">
                                            <p:txEl>
                                              <p:pRg st="10" end="10"/>
                                            </p:txEl>
                                          </p:spTgt>
                                        </p:tgtEl>
                                        <p:attrNameLst>
                                          <p:attrName>ppt_h</p:attrName>
                                        </p:attrNameLst>
                                      </p:cBhvr>
                                      <p:tavLst>
                                        <p:tav tm="0">
                                          <p:val>
                                            <p:fltVal val="0"/>
                                          </p:val>
                                        </p:tav>
                                        <p:tav tm="100000">
                                          <p:val>
                                            <p:strVal val="#ppt_h"/>
                                          </p:val>
                                        </p:tav>
                                      </p:tavLst>
                                    </p:anim>
                                  </p:childTnLst>
                                </p:cTn>
                              </p:par>
                            </p:childTnLst>
                          </p:cTn>
                        </p:par>
                      </p:childTnLst>
                    </p:cTn>
                  </p:par>
                  <p:par>
                    <p:cTn id="65" fill="hold">
                      <p:stCondLst>
                        <p:cond delay="indefinite"/>
                      </p:stCondLst>
                      <p:childTnLst>
                        <p:par>
                          <p:cTn id="66" fill="hold">
                            <p:stCondLst>
                              <p:cond delay="0"/>
                            </p:stCondLst>
                            <p:childTnLst>
                              <p:par>
                                <p:cTn id="67" presetID="23" presetClass="entr" presetSubtype="16" fill="hold" nodeType="clickEffect">
                                  <p:stCondLst>
                                    <p:cond delay="0"/>
                                  </p:stCondLst>
                                  <p:childTnLst>
                                    <p:set>
                                      <p:cBhvr>
                                        <p:cTn id="68" dur="1" fill="hold">
                                          <p:stCondLst>
                                            <p:cond delay="0"/>
                                          </p:stCondLst>
                                        </p:cTn>
                                        <p:tgtEl>
                                          <p:spTgt spid="493">
                                            <p:txEl>
                                              <p:pRg st="11" end="11"/>
                                            </p:txEl>
                                          </p:spTgt>
                                        </p:tgtEl>
                                        <p:attrNameLst>
                                          <p:attrName>style.visibility</p:attrName>
                                        </p:attrNameLst>
                                      </p:cBhvr>
                                      <p:to>
                                        <p:strVal val="visible"/>
                                      </p:to>
                                    </p:set>
                                    <p:anim calcmode="lin" valueType="num">
                                      <p:cBhvr>
                                        <p:cTn id="69" dur="500" fill="hold"/>
                                        <p:tgtEl>
                                          <p:spTgt spid="493">
                                            <p:txEl>
                                              <p:pRg st="11" end="11"/>
                                            </p:txEl>
                                          </p:spTgt>
                                        </p:tgtEl>
                                        <p:attrNameLst>
                                          <p:attrName>ppt_w</p:attrName>
                                        </p:attrNameLst>
                                      </p:cBhvr>
                                      <p:tavLst>
                                        <p:tav tm="0">
                                          <p:val>
                                            <p:fltVal val="0"/>
                                          </p:val>
                                        </p:tav>
                                        <p:tav tm="100000">
                                          <p:val>
                                            <p:strVal val="#ppt_w"/>
                                          </p:val>
                                        </p:tav>
                                      </p:tavLst>
                                    </p:anim>
                                    <p:anim calcmode="lin" valueType="num">
                                      <p:cBhvr>
                                        <p:cTn id="70" dur="500" fill="hold"/>
                                        <p:tgtEl>
                                          <p:spTgt spid="493">
                                            <p:txEl>
                                              <p:pRg st="11" end="11"/>
                                            </p:txEl>
                                          </p:spTgt>
                                        </p:tgtEl>
                                        <p:attrNameLst>
                                          <p:attrName>ppt_h</p:attrName>
                                        </p:attrNameLst>
                                      </p:cBhvr>
                                      <p:tavLst>
                                        <p:tav tm="0">
                                          <p:val>
                                            <p:fltVal val="0"/>
                                          </p:val>
                                        </p:tav>
                                        <p:tav tm="100000">
                                          <p:val>
                                            <p:strVal val="#ppt_h"/>
                                          </p:val>
                                        </p:tav>
                                      </p:tavLst>
                                    </p:anim>
                                  </p:childTnLst>
                                </p:cTn>
                              </p:par>
                            </p:childTnLst>
                          </p:cTn>
                        </p:par>
                      </p:childTnLst>
                    </p:cTn>
                  </p:par>
                  <p:par>
                    <p:cTn id="71" fill="hold">
                      <p:stCondLst>
                        <p:cond delay="indefinite"/>
                      </p:stCondLst>
                      <p:childTnLst>
                        <p:par>
                          <p:cTn id="72" fill="hold">
                            <p:stCondLst>
                              <p:cond delay="0"/>
                            </p:stCondLst>
                            <p:childTnLst>
                              <p:par>
                                <p:cTn id="73" presetID="23" presetClass="entr" presetSubtype="16" fill="hold" nodeType="clickEffect">
                                  <p:stCondLst>
                                    <p:cond delay="0"/>
                                  </p:stCondLst>
                                  <p:childTnLst>
                                    <p:set>
                                      <p:cBhvr>
                                        <p:cTn id="74" dur="1" fill="hold">
                                          <p:stCondLst>
                                            <p:cond delay="0"/>
                                          </p:stCondLst>
                                        </p:cTn>
                                        <p:tgtEl>
                                          <p:spTgt spid="493">
                                            <p:txEl>
                                              <p:pRg st="12" end="12"/>
                                            </p:txEl>
                                          </p:spTgt>
                                        </p:tgtEl>
                                        <p:attrNameLst>
                                          <p:attrName>style.visibility</p:attrName>
                                        </p:attrNameLst>
                                      </p:cBhvr>
                                      <p:to>
                                        <p:strVal val="visible"/>
                                      </p:to>
                                    </p:set>
                                    <p:anim calcmode="lin" valueType="num">
                                      <p:cBhvr>
                                        <p:cTn id="75" dur="500" fill="hold"/>
                                        <p:tgtEl>
                                          <p:spTgt spid="493">
                                            <p:txEl>
                                              <p:pRg st="12" end="12"/>
                                            </p:txEl>
                                          </p:spTgt>
                                        </p:tgtEl>
                                        <p:attrNameLst>
                                          <p:attrName>ppt_w</p:attrName>
                                        </p:attrNameLst>
                                      </p:cBhvr>
                                      <p:tavLst>
                                        <p:tav tm="0">
                                          <p:val>
                                            <p:fltVal val="0"/>
                                          </p:val>
                                        </p:tav>
                                        <p:tav tm="100000">
                                          <p:val>
                                            <p:strVal val="#ppt_w"/>
                                          </p:val>
                                        </p:tav>
                                      </p:tavLst>
                                    </p:anim>
                                    <p:anim calcmode="lin" valueType="num">
                                      <p:cBhvr>
                                        <p:cTn id="76" dur="500" fill="hold"/>
                                        <p:tgtEl>
                                          <p:spTgt spid="493">
                                            <p:txEl>
                                              <p:pRg st="12" end="12"/>
                                            </p:txEl>
                                          </p:spTgt>
                                        </p:tgtEl>
                                        <p:attrNameLst>
                                          <p:attrName>ppt_h</p:attrName>
                                        </p:attrNameLst>
                                      </p:cBhvr>
                                      <p:tavLst>
                                        <p:tav tm="0">
                                          <p:val>
                                            <p:fltVal val="0"/>
                                          </p:val>
                                        </p:tav>
                                        <p:tav tm="100000">
                                          <p:val>
                                            <p:strVal val="#ppt_h"/>
                                          </p:val>
                                        </p:tav>
                                      </p:tavLst>
                                    </p:anim>
                                  </p:childTnLst>
                                </p:cTn>
                              </p:par>
                            </p:childTnLst>
                          </p:cTn>
                        </p:par>
                      </p:childTnLst>
                    </p:cTn>
                  </p:par>
                  <p:par>
                    <p:cTn id="77" fill="hold">
                      <p:stCondLst>
                        <p:cond delay="indefinite"/>
                      </p:stCondLst>
                      <p:childTnLst>
                        <p:par>
                          <p:cTn id="78" fill="hold">
                            <p:stCondLst>
                              <p:cond delay="0"/>
                            </p:stCondLst>
                            <p:childTnLst>
                              <p:par>
                                <p:cTn id="79" presetID="23" presetClass="entr" presetSubtype="16" fill="hold" nodeType="clickEffect">
                                  <p:stCondLst>
                                    <p:cond delay="0"/>
                                  </p:stCondLst>
                                  <p:childTnLst>
                                    <p:set>
                                      <p:cBhvr>
                                        <p:cTn id="80" dur="1" fill="hold">
                                          <p:stCondLst>
                                            <p:cond delay="0"/>
                                          </p:stCondLst>
                                        </p:cTn>
                                        <p:tgtEl>
                                          <p:spTgt spid="493">
                                            <p:txEl>
                                              <p:pRg st="13" end="13"/>
                                            </p:txEl>
                                          </p:spTgt>
                                        </p:tgtEl>
                                        <p:attrNameLst>
                                          <p:attrName>style.visibility</p:attrName>
                                        </p:attrNameLst>
                                      </p:cBhvr>
                                      <p:to>
                                        <p:strVal val="visible"/>
                                      </p:to>
                                    </p:set>
                                    <p:anim calcmode="lin" valueType="num">
                                      <p:cBhvr>
                                        <p:cTn id="81" dur="500" fill="hold"/>
                                        <p:tgtEl>
                                          <p:spTgt spid="493">
                                            <p:txEl>
                                              <p:pRg st="13" end="13"/>
                                            </p:txEl>
                                          </p:spTgt>
                                        </p:tgtEl>
                                        <p:attrNameLst>
                                          <p:attrName>ppt_w</p:attrName>
                                        </p:attrNameLst>
                                      </p:cBhvr>
                                      <p:tavLst>
                                        <p:tav tm="0">
                                          <p:val>
                                            <p:fltVal val="0"/>
                                          </p:val>
                                        </p:tav>
                                        <p:tav tm="100000">
                                          <p:val>
                                            <p:strVal val="#ppt_w"/>
                                          </p:val>
                                        </p:tav>
                                      </p:tavLst>
                                    </p:anim>
                                    <p:anim calcmode="lin" valueType="num">
                                      <p:cBhvr>
                                        <p:cTn id="82" dur="500" fill="hold"/>
                                        <p:tgtEl>
                                          <p:spTgt spid="493">
                                            <p:txEl>
                                              <p:pRg st="13" end="13"/>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66"/>
          <p:cNvSpPr txBox="1">
            <a:spLocks noGrp="1"/>
          </p:cNvSpPr>
          <p:nvPr>
            <p:ph type="title"/>
          </p:nvPr>
        </p:nvSpPr>
        <p:spPr>
          <a:xfrm>
            <a:off x="311700" y="81616"/>
            <a:ext cx="8520600" cy="572700"/>
          </a:xfrm>
          <a:prstGeom prst="rect">
            <a:avLst/>
          </a:prstGeom>
        </p:spPr>
        <p:txBody>
          <a:bodyPr spcFirstLastPara="1" wrap="square" lIns="91425" tIns="91425" rIns="91425" bIns="91425" anchor="t" anchorCtr="0">
            <a:noAutofit/>
          </a:bodyPr>
          <a:lstStyle/>
          <a:p>
            <a:pPr algn="ctr"/>
            <a:r>
              <a:rPr lang="en-IN" sz="2000" b="1" dirty="0"/>
              <a:t>An Introduction to respiration</a:t>
            </a:r>
            <a:endParaRPr sz="2000" b="1" dirty="0">
              <a:solidFill>
                <a:srgbClr val="FFFF00"/>
              </a:solidFill>
            </a:endParaRPr>
          </a:p>
        </p:txBody>
      </p:sp>
      <p:sp>
        <p:nvSpPr>
          <p:cNvPr id="493" name="Google Shape;493;p66"/>
          <p:cNvSpPr txBox="1">
            <a:spLocks noGrp="1"/>
          </p:cNvSpPr>
          <p:nvPr>
            <p:ph type="body" idx="1"/>
          </p:nvPr>
        </p:nvSpPr>
        <p:spPr>
          <a:xfrm>
            <a:off x="311700" y="496710"/>
            <a:ext cx="8520600" cy="4820581"/>
          </a:xfrm>
          <a:prstGeom prst="rect">
            <a:avLst/>
          </a:prstGeom>
        </p:spPr>
        <p:txBody>
          <a:bodyPr spcFirstLastPara="1" wrap="square" lIns="91425" tIns="91425" rIns="91425" bIns="91425" anchor="t" anchorCtr="0">
            <a:noAutofit/>
          </a:bodyPr>
          <a:lstStyle/>
          <a:p>
            <a:pPr marL="285750" indent="-285750" algn="just">
              <a:lnSpc>
                <a:spcPct val="150000"/>
              </a:lnSpc>
              <a:buClr>
                <a:schemeClr val="tx1"/>
              </a:buClr>
              <a:buFont typeface="Wingdings" pitchFamily="2" charset="2"/>
              <a:buChar char="ü"/>
            </a:pPr>
            <a:r>
              <a:rPr lang="en-US" sz="1600" dirty="0">
                <a:solidFill>
                  <a:srgbClr val="FFFFFF"/>
                </a:solidFill>
              </a:rPr>
              <a:t>The compounds that are </a:t>
            </a:r>
            <a:r>
              <a:rPr lang="en-US" sz="1600" dirty="0" err="1">
                <a:solidFill>
                  <a:srgbClr val="FFFFFF"/>
                </a:solidFill>
              </a:rPr>
              <a:t>oxidised</a:t>
            </a:r>
            <a:r>
              <a:rPr lang="en-US" sz="1600" dirty="0">
                <a:solidFill>
                  <a:srgbClr val="FFFFFF"/>
                </a:solidFill>
              </a:rPr>
              <a:t> during this process are known as respiratory substrates. </a:t>
            </a:r>
          </a:p>
          <a:p>
            <a:pPr marL="285750" indent="-285750" algn="just">
              <a:lnSpc>
                <a:spcPct val="150000"/>
              </a:lnSpc>
              <a:buClr>
                <a:schemeClr val="tx1"/>
              </a:buClr>
              <a:buFont typeface="Wingdings" pitchFamily="2" charset="2"/>
              <a:buChar char="ü"/>
            </a:pPr>
            <a:r>
              <a:rPr lang="en-US" sz="1600" dirty="0">
                <a:solidFill>
                  <a:srgbClr val="FFFFFF"/>
                </a:solidFill>
              </a:rPr>
              <a:t>Usually carbohydrates are </a:t>
            </a:r>
            <a:r>
              <a:rPr lang="en-US" sz="1600" dirty="0" err="1">
                <a:solidFill>
                  <a:srgbClr val="FFFFFF"/>
                </a:solidFill>
              </a:rPr>
              <a:t>oxidised</a:t>
            </a:r>
            <a:r>
              <a:rPr lang="en-US" sz="1600" dirty="0">
                <a:solidFill>
                  <a:srgbClr val="FFFFFF"/>
                </a:solidFill>
              </a:rPr>
              <a:t> to release energy, but proteins, fats and even organic acids can be used as respiratory substances in some plants, under certain conditions. </a:t>
            </a:r>
          </a:p>
          <a:p>
            <a:pPr marL="285750" indent="-285750" algn="just">
              <a:lnSpc>
                <a:spcPct val="150000"/>
              </a:lnSpc>
              <a:buClr>
                <a:schemeClr val="tx1"/>
              </a:buClr>
              <a:buFont typeface="Wingdings" pitchFamily="2" charset="2"/>
              <a:buChar char="ü"/>
            </a:pPr>
            <a:r>
              <a:rPr lang="en-US" sz="1600" dirty="0">
                <a:solidFill>
                  <a:srgbClr val="FFFFFF"/>
                </a:solidFill>
              </a:rPr>
              <a:t>During oxidation within a cell, all the energy contained in respiratory substrates is not released free into the cell, or in a single step. It is released in a series of slow step-wise reactions controlled by enzymes, and it is trapped as chemical energy in the form of ATP. Hence, it is important to understand that the energy released by oxidation in respiration is not (or rather cannot be) used directly but is used to </a:t>
            </a:r>
            <a:r>
              <a:rPr lang="en-US" sz="1600" dirty="0" err="1">
                <a:solidFill>
                  <a:srgbClr val="FFFFFF"/>
                </a:solidFill>
              </a:rPr>
              <a:t>synthesise</a:t>
            </a:r>
            <a:r>
              <a:rPr lang="en-US" sz="1600" dirty="0">
                <a:solidFill>
                  <a:srgbClr val="FFFFFF"/>
                </a:solidFill>
              </a:rPr>
              <a:t> ATP, which is broken down whenever (and wherever) energy needs to be </a:t>
            </a:r>
            <a:r>
              <a:rPr lang="en-US" sz="1600" dirty="0" err="1">
                <a:solidFill>
                  <a:srgbClr val="FFFFFF"/>
                </a:solidFill>
              </a:rPr>
              <a:t>utilised</a:t>
            </a:r>
            <a:r>
              <a:rPr lang="en-US" sz="1600" dirty="0">
                <a:solidFill>
                  <a:srgbClr val="FFFFFF"/>
                </a:solidFill>
              </a:rPr>
              <a:t>. Hence, ATP acts as the energy currency of the cell. This energy trapped in ATP is </a:t>
            </a:r>
            <a:r>
              <a:rPr lang="en-US" sz="1600" dirty="0" err="1">
                <a:solidFill>
                  <a:srgbClr val="FFFFFF"/>
                </a:solidFill>
              </a:rPr>
              <a:t>utilised</a:t>
            </a:r>
            <a:r>
              <a:rPr lang="en-US" sz="1600" dirty="0">
                <a:solidFill>
                  <a:srgbClr val="FFFFFF"/>
                </a:solidFill>
              </a:rPr>
              <a:t> in various energy-requiring processes of the organisms, and the carbon skeleton produced during respiration is used as precursors for biosynthesis of other molecules in the cell. </a:t>
            </a:r>
          </a:p>
        </p:txBody>
      </p:sp>
    </p:spTree>
    <p:extLst>
      <p:ext uri="{BB962C8B-B14F-4D97-AF65-F5344CB8AC3E}">
        <p14:creationId xmlns:p14="http://schemas.microsoft.com/office/powerpoint/2010/main" val="3216603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493">
                                            <p:txEl>
                                              <p:pRg st="0" end="0"/>
                                            </p:txEl>
                                          </p:spTgt>
                                        </p:tgtEl>
                                        <p:attrNameLst>
                                          <p:attrName>style.visibility</p:attrName>
                                        </p:attrNameLst>
                                      </p:cBhvr>
                                      <p:to>
                                        <p:strVal val="visible"/>
                                      </p:to>
                                    </p:set>
                                    <p:anim calcmode="lin" valueType="num">
                                      <p:cBhvr>
                                        <p:cTn id="7" dur="500" fill="hold"/>
                                        <p:tgtEl>
                                          <p:spTgt spid="49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93">
                                            <p:txEl>
                                              <p:pRg st="0" end="0"/>
                                            </p:txEl>
                                          </p:spTgt>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493">
                                            <p:txEl>
                                              <p:pRg st="1" end="1"/>
                                            </p:txEl>
                                          </p:spTgt>
                                        </p:tgtEl>
                                        <p:attrNameLst>
                                          <p:attrName>style.visibility</p:attrName>
                                        </p:attrNameLst>
                                      </p:cBhvr>
                                      <p:to>
                                        <p:strVal val="visible"/>
                                      </p:to>
                                    </p:set>
                                    <p:anim calcmode="lin" valueType="num">
                                      <p:cBhvr>
                                        <p:cTn id="13" dur="500" fill="hold"/>
                                        <p:tgtEl>
                                          <p:spTgt spid="493">
                                            <p:txEl>
                                              <p:pRg st="1" end="1"/>
                                            </p:txEl>
                                          </p:spTgt>
                                        </p:tgtEl>
                                        <p:attrNameLst>
                                          <p:attrName>ppt_w</p:attrName>
                                        </p:attrNameLst>
                                      </p:cBhvr>
                                      <p:tavLst>
                                        <p:tav tm="0">
                                          <p:val>
                                            <p:fltVal val="0"/>
                                          </p:val>
                                        </p:tav>
                                        <p:tav tm="100000">
                                          <p:val>
                                            <p:strVal val="#ppt_w"/>
                                          </p:val>
                                        </p:tav>
                                      </p:tavLst>
                                    </p:anim>
                                    <p:anim calcmode="lin" valueType="num">
                                      <p:cBhvr>
                                        <p:cTn id="14" dur="500" fill="hold"/>
                                        <p:tgtEl>
                                          <p:spTgt spid="493">
                                            <p:txEl>
                                              <p:pRg st="1" end="1"/>
                                            </p:txEl>
                                          </p:spTgt>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nodeType="clickEffect">
                                  <p:stCondLst>
                                    <p:cond delay="0"/>
                                  </p:stCondLst>
                                  <p:childTnLst>
                                    <p:set>
                                      <p:cBhvr>
                                        <p:cTn id="18" dur="1" fill="hold">
                                          <p:stCondLst>
                                            <p:cond delay="0"/>
                                          </p:stCondLst>
                                        </p:cTn>
                                        <p:tgtEl>
                                          <p:spTgt spid="493">
                                            <p:txEl>
                                              <p:pRg st="2" end="2"/>
                                            </p:txEl>
                                          </p:spTgt>
                                        </p:tgtEl>
                                        <p:attrNameLst>
                                          <p:attrName>style.visibility</p:attrName>
                                        </p:attrNameLst>
                                      </p:cBhvr>
                                      <p:to>
                                        <p:strVal val="visible"/>
                                      </p:to>
                                    </p:set>
                                    <p:anim calcmode="lin" valueType="num">
                                      <p:cBhvr>
                                        <p:cTn id="19" dur="500" fill="hold"/>
                                        <p:tgtEl>
                                          <p:spTgt spid="493">
                                            <p:txEl>
                                              <p:pRg st="2" end="2"/>
                                            </p:txEl>
                                          </p:spTgt>
                                        </p:tgtEl>
                                        <p:attrNameLst>
                                          <p:attrName>ppt_w</p:attrName>
                                        </p:attrNameLst>
                                      </p:cBhvr>
                                      <p:tavLst>
                                        <p:tav tm="0">
                                          <p:val>
                                            <p:fltVal val="0"/>
                                          </p:val>
                                        </p:tav>
                                        <p:tav tm="100000">
                                          <p:val>
                                            <p:strVal val="#ppt_w"/>
                                          </p:val>
                                        </p:tav>
                                      </p:tavLst>
                                    </p:anim>
                                    <p:anim calcmode="lin" valueType="num">
                                      <p:cBhvr>
                                        <p:cTn id="20" dur="500" fill="hold"/>
                                        <p:tgtEl>
                                          <p:spTgt spid="493">
                                            <p:txEl>
                                              <p:pRg st="2" end="2"/>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62"/>
          <p:cNvSpPr txBox="1">
            <a:spLocks noGrp="1"/>
          </p:cNvSpPr>
          <p:nvPr>
            <p:ph type="title"/>
          </p:nvPr>
        </p:nvSpPr>
        <p:spPr>
          <a:xfrm>
            <a:off x="311700" y="434207"/>
            <a:ext cx="8520600" cy="572700"/>
          </a:xfrm>
          <a:prstGeom prst="rect">
            <a:avLst/>
          </a:prstGeom>
        </p:spPr>
        <p:txBody>
          <a:bodyPr spcFirstLastPara="1" wrap="square" lIns="91425" tIns="91425" rIns="91425" bIns="91425" anchor="t" anchorCtr="0">
            <a:noAutofit/>
          </a:bodyPr>
          <a:lstStyle/>
          <a:p>
            <a:pPr algn="ctr"/>
            <a:r>
              <a:rPr lang="en" sz="1800" dirty="0">
                <a:solidFill>
                  <a:srgbClr val="FFFFFF"/>
                </a:solidFill>
              </a:rPr>
              <a:t>Different modes of respiration in animals</a:t>
            </a:r>
            <a:endParaRPr sz="1800" dirty="0">
              <a:solidFill>
                <a:srgbClr val="FFFFFF"/>
              </a:solidFill>
            </a:endParaRPr>
          </a:p>
        </p:txBody>
      </p:sp>
      <p:sp>
        <p:nvSpPr>
          <p:cNvPr id="4" name="Rectangle 3"/>
          <p:cNvSpPr/>
          <p:nvPr/>
        </p:nvSpPr>
        <p:spPr>
          <a:xfrm>
            <a:off x="-70476" y="1996461"/>
            <a:ext cx="1313180" cy="40011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00"/>
                </a:solidFill>
                <a:effectLst/>
                <a:uLnTx/>
                <a:uFillTx/>
                <a:latin typeface="Arial"/>
                <a:cs typeface="Arial"/>
                <a:sym typeface="Arial"/>
              </a:rPr>
              <a:t>Glucose </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dirty="0">
                <a:ln>
                  <a:noFill/>
                </a:ln>
                <a:solidFill>
                  <a:srgbClr val="FFFFFF"/>
                </a:solidFill>
                <a:effectLst/>
                <a:uLnTx/>
                <a:uFillTx/>
                <a:latin typeface="Arial"/>
                <a:cs typeface="Arial"/>
                <a:sym typeface="Arial"/>
              </a:rPr>
              <a:t>(6 carbon molecule)</a:t>
            </a:r>
            <a:endParaRPr kumimoji="0" lang="en-US"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5" name="Rectangle 4"/>
          <p:cNvSpPr/>
          <p:nvPr/>
        </p:nvSpPr>
        <p:spPr>
          <a:xfrm>
            <a:off x="2321131" y="1996461"/>
            <a:ext cx="1916932" cy="40011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00"/>
                </a:solidFill>
                <a:effectLst/>
                <a:uLnTx/>
                <a:uFillTx/>
                <a:latin typeface="Arial"/>
                <a:cs typeface="Arial"/>
                <a:sym typeface="Arial"/>
              </a:rPr>
              <a:t>Pyruvate</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dirty="0">
                <a:ln>
                  <a:noFill/>
                </a:ln>
                <a:solidFill>
                  <a:srgbClr val="FFFFFF"/>
                </a:solidFill>
                <a:effectLst/>
                <a:uLnTx/>
                <a:uFillTx/>
                <a:latin typeface="Arial"/>
                <a:cs typeface="Arial"/>
                <a:sym typeface="Arial"/>
              </a:rPr>
              <a:t>(3 carbon molecule +  Energy)</a:t>
            </a:r>
            <a:endParaRPr kumimoji="0" lang="en-US"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7" name="Rectangle 6"/>
          <p:cNvSpPr/>
          <p:nvPr/>
        </p:nvSpPr>
        <p:spPr>
          <a:xfrm>
            <a:off x="6678117" y="1155512"/>
            <a:ext cx="2165002" cy="24622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00"/>
                </a:solidFill>
                <a:effectLst/>
                <a:uLnTx/>
                <a:uFillTx/>
                <a:latin typeface="Arial"/>
                <a:cs typeface="Arial"/>
                <a:sym typeface="Arial"/>
              </a:rPr>
              <a:t>Carbondioxide + Water + Energy</a:t>
            </a:r>
          </a:p>
        </p:txBody>
      </p:sp>
      <p:sp>
        <p:nvSpPr>
          <p:cNvPr id="8" name="Rectangle 7"/>
          <p:cNvSpPr/>
          <p:nvPr/>
        </p:nvSpPr>
        <p:spPr>
          <a:xfrm>
            <a:off x="6770057" y="1996954"/>
            <a:ext cx="1759790"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00"/>
                </a:solidFill>
                <a:effectLst/>
                <a:uLnTx/>
                <a:uFillTx/>
                <a:latin typeface="Arial"/>
                <a:cs typeface="Arial"/>
                <a:sym typeface="Arial"/>
              </a:rPr>
              <a:t>     Lactic acid + Energy</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dirty="0">
                <a:ln>
                  <a:noFill/>
                </a:ln>
                <a:solidFill>
                  <a:srgbClr val="FFFFFF"/>
                </a:solidFill>
                <a:effectLst/>
                <a:uLnTx/>
                <a:uFillTx/>
                <a:latin typeface="Arial"/>
                <a:cs typeface="Arial"/>
                <a:sym typeface="Arial"/>
              </a:rPr>
              <a:t>(3 carbon molecule)</a:t>
            </a:r>
            <a:endParaRPr kumimoji="0" lang="en-US"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9" name="Rectangle 8"/>
          <p:cNvSpPr/>
          <p:nvPr/>
        </p:nvSpPr>
        <p:spPr>
          <a:xfrm>
            <a:off x="4645690" y="924155"/>
            <a:ext cx="1564395" cy="70788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009688">
                    <a:lumMod val="60000"/>
                    <a:lumOff val="40000"/>
                  </a:srgbClr>
                </a:solidFill>
                <a:effectLst/>
                <a:uLnTx/>
                <a:uFillTx/>
                <a:latin typeface="Arial"/>
                <a:cs typeface="Arial"/>
                <a:sym typeface="Arial"/>
              </a:rPr>
              <a:t>In Mitochondria</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1000" b="1"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FF"/>
                </a:solidFill>
                <a:effectLst/>
                <a:uLnTx/>
                <a:uFillTx/>
                <a:latin typeface="Arial"/>
                <a:cs typeface="Arial"/>
                <a:sym typeface="Arial"/>
              </a:rPr>
              <a:t>In presence of oxygen</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FF"/>
                </a:solidFill>
                <a:effectLst/>
                <a:uLnTx/>
                <a:uFillTx/>
                <a:latin typeface="Arial"/>
                <a:cs typeface="Arial"/>
                <a:sym typeface="Arial"/>
              </a:rPr>
              <a:t>(Aerobic respiration)</a:t>
            </a:r>
          </a:p>
        </p:txBody>
      </p:sp>
      <p:sp>
        <p:nvSpPr>
          <p:cNvPr id="10" name="Rectangle 9"/>
          <p:cNvSpPr/>
          <p:nvPr/>
        </p:nvSpPr>
        <p:spPr>
          <a:xfrm>
            <a:off x="4766875" y="1845369"/>
            <a:ext cx="1630496" cy="70788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009688">
                    <a:lumMod val="60000"/>
                    <a:lumOff val="40000"/>
                  </a:srgbClr>
                </a:solidFill>
                <a:effectLst/>
                <a:uLnTx/>
                <a:uFillTx/>
                <a:latin typeface="Arial"/>
                <a:cs typeface="Arial"/>
                <a:sym typeface="Arial"/>
              </a:rPr>
              <a:t>In muscles of human</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1000" b="1"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FF"/>
                </a:solidFill>
                <a:effectLst/>
                <a:uLnTx/>
                <a:uFillTx/>
                <a:latin typeface="Arial"/>
                <a:cs typeface="Arial"/>
                <a:sym typeface="Arial"/>
              </a:rPr>
              <a:t>Lack of oxygen</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FF"/>
                </a:solidFill>
                <a:effectLst/>
                <a:uLnTx/>
                <a:uFillTx/>
                <a:latin typeface="Arial"/>
                <a:cs typeface="Arial"/>
                <a:sym typeface="Arial"/>
              </a:rPr>
              <a:t>(Anaerobic respiration)</a:t>
            </a:r>
          </a:p>
        </p:txBody>
      </p:sp>
      <p:sp>
        <p:nvSpPr>
          <p:cNvPr id="11" name="Rectangle 10"/>
          <p:cNvSpPr/>
          <p:nvPr/>
        </p:nvSpPr>
        <p:spPr>
          <a:xfrm>
            <a:off x="6749878" y="2933934"/>
            <a:ext cx="2344695" cy="40011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00"/>
                </a:solidFill>
                <a:effectLst/>
                <a:uLnTx/>
                <a:uFillTx/>
                <a:latin typeface="Arial"/>
                <a:cs typeface="Arial"/>
                <a:sym typeface="Arial"/>
              </a:rPr>
              <a:t>Ethanol + Carbon dioxide + Energy</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dirty="0">
                <a:ln>
                  <a:noFill/>
                </a:ln>
                <a:solidFill>
                  <a:srgbClr val="FFFFFF"/>
                </a:solidFill>
                <a:effectLst/>
                <a:uLnTx/>
                <a:uFillTx/>
                <a:latin typeface="Arial"/>
                <a:cs typeface="Arial"/>
                <a:sym typeface="Arial"/>
              </a:rPr>
              <a:t>(2 carbon molecule)</a:t>
            </a:r>
            <a:endParaRPr kumimoji="0" lang="en-US"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12" name="Rectangle 11"/>
          <p:cNvSpPr/>
          <p:nvPr/>
        </p:nvSpPr>
        <p:spPr>
          <a:xfrm>
            <a:off x="4728462" y="2771302"/>
            <a:ext cx="1597446" cy="707886"/>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009688">
                    <a:lumMod val="60000"/>
                    <a:lumOff val="40000"/>
                  </a:srgbClr>
                </a:solidFill>
                <a:effectLst/>
                <a:uLnTx/>
                <a:uFillTx/>
                <a:latin typeface="Arial"/>
                <a:cs typeface="Arial"/>
                <a:sym typeface="Arial"/>
              </a:rPr>
              <a:t>In yeast</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 sz="1000" b="1"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FF"/>
                </a:solidFill>
                <a:effectLst/>
                <a:uLnTx/>
                <a:uFillTx/>
                <a:latin typeface="Arial"/>
                <a:cs typeface="Arial"/>
                <a:sym typeface="Arial"/>
              </a:rPr>
              <a:t>Absence of oxygen</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1" i="0" u="none" strike="noStrike" kern="0" cap="none" spc="0" normalizeH="0" baseline="0" noProof="0" dirty="0">
                <a:ln>
                  <a:noFill/>
                </a:ln>
                <a:solidFill>
                  <a:srgbClr val="FFFFFF"/>
                </a:solidFill>
                <a:effectLst/>
                <a:uLnTx/>
                <a:uFillTx/>
                <a:latin typeface="Arial"/>
                <a:cs typeface="Arial"/>
                <a:sym typeface="Arial"/>
              </a:rPr>
              <a:t>(Anaerobic respiration)</a:t>
            </a:r>
          </a:p>
        </p:txBody>
      </p:sp>
      <p:grpSp>
        <p:nvGrpSpPr>
          <p:cNvPr id="88" name="Group 87"/>
          <p:cNvGrpSpPr/>
          <p:nvPr/>
        </p:nvGrpSpPr>
        <p:grpSpPr>
          <a:xfrm>
            <a:off x="1242705" y="1886120"/>
            <a:ext cx="1078427" cy="310397"/>
            <a:chOff x="1242704" y="1600369"/>
            <a:chExt cx="1078427" cy="310397"/>
          </a:xfrm>
        </p:grpSpPr>
        <p:sp>
          <p:nvSpPr>
            <p:cNvPr id="6" name="Rectangle 5"/>
            <p:cNvSpPr/>
            <p:nvPr/>
          </p:nvSpPr>
          <p:spPr>
            <a:xfrm>
              <a:off x="1305254" y="1600369"/>
              <a:ext cx="901209" cy="24622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dirty="0">
                  <a:ln>
                    <a:noFill/>
                  </a:ln>
                  <a:solidFill>
                    <a:srgbClr val="009688">
                      <a:lumMod val="60000"/>
                      <a:lumOff val="40000"/>
                    </a:srgbClr>
                  </a:solidFill>
                  <a:effectLst/>
                  <a:uLnTx/>
                  <a:uFillTx/>
                  <a:latin typeface="Arial"/>
                  <a:cs typeface="Arial"/>
                  <a:sym typeface="Arial"/>
                </a:rPr>
                <a:t>In cytoplasm</a:t>
              </a:r>
              <a:endParaRPr kumimoji="0" lang="en-US" sz="1000" b="0" i="0" u="none" strike="noStrike" kern="0" cap="none" spc="0" normalizeH="0" baseline="0" noProof="0" dirty="0">
                <a:ln>
                  <a:noFill/>
                </a:ln>
                <a:solidFill>
                  <a:srgbClr val="009688">
                    <a:lumMod val="60000"/>
                    <a:lumOff val="40000"/>
                  </a:srgbClr>
                </a:solidFill>
                <a:effectLst/>
                <a:uLnTx/>
                <a:uFillTx/>
                <a:latin typeface="Arial"/>
                <a:cs typeface="Arial"/>
                <a:sym typeface="Arial"/>
              </a:endParaRPr>
            </a:p>
          </p:txBody>
        </p:sp>
        <p:cxnSp>
          <p:nvCxnSpPr>
            <p:cNvPr id="14" name="Straight Arrow Connector 13"/>
            <p:cNvCxnSpPr>
              <a:stCxn id="4" idx="3"/>
              <a:endCxn id="5" idx="1"/>
            </p:cNvCxnSpPr>
            <p:nvPr/>
          </p:nvCxnSpPr>
          <p:spPr>
            <a:xfrm>
              <a:off x="1242704" y="1910766"/>
              <a:ext cx="1078427" cy="0"/>
            </a:xfrm>
            <a:prstGeom prst="straightConnector1">
              <a:avLst/>
            </a:prstGeom>
            <a:ln w="19050">
              <a:tailEnd type="arrow"/>
            </a:ln>
          </p:spPr>
          <p:style>
            <a:lnRef idx="3">
              <a:schemeClr val="dk1"/>
            </a:lnRef>
            <a:fillRef idx="0">
              <a:schemeClr val="dk1"/>
            </a:fillRef>
            <a:effectRef idx="2">
              <a:schemeClr val="dk1"/>
            </a:effectRef>
            <a:fontRef idx="minor">
              <a:schemeClr val="tx1"/>
            </a:fontRef>
          </p:style>
        </p:cxnSp>
      </p:grpSp>
      <p:cxnSp>
        <p:nvCxnSpPr>
          <p:cNvPr id="54" name="Straight Connector 53"/>
          <p:cNvCxnSpPr>
            <a:stCxn id="5" idx="3"/>
            <a:endCxn id="9" idx="1"/>
          </p:cNvCxnSpPr>
          <p:nvPr/>
        </p:nvCxnSpPr>
        <p:spPr>
          <a:xfrm flipV="1">
            <a:off x="4238063" y="1278098"/>
            <a:ext cx="407626" cy="918418"/>
          </a:xfrm>
          <a:prstGeom prst="line">
            <a:avLst/>
          </a:prstGeom>
          <a:ln w="19050"/>
        </p:spPr>
        <p:style>
          <a:lnRef idx="3">
            <a:schemeClr val="dk1"/>
          </a:lnRef>
          <a:fillRef idx="0">
            <a:schemeClr val="dk1"/>
          </a:fillRef>
          <a:effectRef idx="2">
            <a:schemeClr val="dk1"/>
          </a:effectRef>
          <a:fontRef idx="minor">
            <a:schemeClr val="tx1"/>
          </a:fontRef>
        </p:style>
      </p:cxnSp>
      <p:cxnSp>
        <p:nvCxnSpPr>
          <p:cNvPr id="58" name="Straight Connector 57"/>
          <p:cNvCxnSpPr>
            <a:stCxn id="5" idx="3"/>
            <a:endCxn id="12" idx="1"/>
          </p:cNvCxnSpPr>
          <p:nvPr/>
        </p:nvCxnSpPr>
        <p:spPr>
          <a:xfrm>
            <a:off x="4238064" y="2196517"/>
            <a:ext cx="490399" cy="928729"/>
          </a:xfrm>
          <a:prstGeom prst="line">
            <a:avLst/>
          </a:prstGeom>
          <a:ln w="19050"/>
        </p:spPr>
        <p:style>
          <a:lnRef idx="3">
            <a:schemeClr val="dk1"/>
          </a:lnRef>
          <a:fillRef idx="0">
            <a:schemeClr val="dk1"/>
          </a:fillRef>
          <a:effectRef idx="2">
            <a:schemeClr val="dk1"/>
          </a:effectRef>
          <a:fontRef idx="minor">
            <a:schemeClr val="tx1"/>
          </a:fontRef>
        </p:style>
      </p:cxnSp>
      <p:cxnSp>
        <p:nvCxnSpPr>
          <p:cNvPr id="60" name="Straight Arrow Connector 59"/>
          <p:cNvCxnSpPr>
            <a:stCxn id="12" idx="1"/>
            <a:endCxn id="11" idx="1"/>
          </p:cNvCxnSpPr>
          <p:nvPr/>
        </p:nvCxnSpPr>
        <p:spPr>
          <a:xfrm>
            <a:off x="4728463" y="3125245"/>
            <a:ext cx="2021415" cy="8744"/>
          </a:xfrm>
          <a:prstGeom prst="straightConnector1">
            <a:avLst/>
          </a:prstGeom>
          <a:ln w="19050">
            <a:tailEnd type="arrow"/>
          </a:ln>
        </p:spPr>
        <p:style>
          <a:lnRef idx="3">
            <a:schemeClr val="dk1"/>
          </a:lnRef>
          <a:fillRef idx="0">
            <a:schemeClr val="dk1"/>
          </a:fillRef>
          <a:effectRef idx="2">
            <a:schemeClr val="dk1"/>
          </a:effectRef>
          <a:fontRef idx="minor">
            <a:schemeClr val="tx1"/>
          </a:fontRef>
        </p:style>
      </p:cxnSp>
      <p:cxnSp>
        <p:nvCxnSpPr>
          <p:cNvPr id="64" name="Straight Arrow Connector 63"/>
          <p:cNvCxnSpPr>
            <a:stCxn id="9" idx="1"/>
            <a:endCxn id="7" idx="1"/>
          </p:cNvCxnSpPr>
          <p:nvPr/>
        </p:nvCxnSpPr>
        <p:spPr>
          <a:xfrm>
            <a:off x="4645689" y="1278098"/>
            <a:ext cx="2032428" cy="524"/>
          </a:xfrm>
          <a:prstGeom prst="straightConnector1">
            <a:avLst/>
          </a:prstGeom>
          <a:ln w="19050">
            <a:tailEnd type="arrow"/>
          </a:ln>
        </p:spPr>
        <p:style>
          <a:lnRef idx="3">
            <a:schemeClr val="dk1"/>
          </a:lnRef>
          <a:fillRef idx="0">
            <a:schemeClr val="dk1"/>
          </a:fillRef>
          <a:effectRef idx="2">
            <a:schemeClr val="dk1"/>
          </a:effectRef>
          <a:fontRef idx="minor">
            <a:schemeClr val="tx1"/>
          </a:fontRef>
        </p:style>
      </p:cxnSp>
      <p:cxnSp>
        <p:nvCxnSpPr>
          <p:cNvPr id="87" name="Straight Arrow Connector 86"/>
          <p:cNvCxnSpPr>
            <a:stCxn id="5" idx="3"/>
            <a:endCxn id="8" idx="1"/>
          </p:cNvCxnSpPr>
          <p:nvPr/>
        </p:nvCxnSpPr>
        <p:spPr>
          <a:xfrm>
            <a:off x="4238063" y="2196517"/>
            <a:ext cx="2531994" cy="493"/>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88"/>
                                        </p:tgtEl>
                                        <p:attrNameLst>
                                          <p:attrName>style.visibility</p:attrName>
                                        </p:attrNameLst>
                                      </p:cBhvr>
                                      <p:to>
                                        <p:strVal val="visible"/>
                                      </p:to>
                                    </p:set>
                                    <p:anim calcmode="lin" valueType="num">
                                      <p:cBhvr>
                                        <p:cTn id="13" dur="500" fill="hold"/>
                                        <p:tgtEl>
                                          <p:spTgt spid="88"/>
                                        </p:tgtEl>
                                        <p:attrNameLst>
                                          <p:attrName>ppt_w</p:attrName>
                                        </p:attrNameLst>
                                      </p:cBhvr>
                                      <p:tavLst>
                                        <p:tav tm="0">
                                          <p:val>
                                            <p:fltVal val="0"/>
                                          </p:val>
                                        </p:tav>
                                        <p:tav tm="100000">
                                          <p:val>
                                            <p:strVal val="#ppt_w"/>
                                          </p:val>
                                        </p:tav>
                                      </p:tavLst>
                                    </p:anim>
                                    <p:anim calcmode="lin" valueType="num">
                                      <p:cBhvr>
                                        <p:cTn id="14" dur="500" fill="hold"/>
                                        <p:tgtEl>
                                          <p:spTgt spid="88"/>
                                        </p:tgtEl>
                                        <p:attrNameLst>
                                          <p:attrName>ppt_h</p:attrName>
                                        </p:attrNameLst>
                                      </p:cBhvr>
                                      <p:tavLst>
                                        <p:tav tm="0">
                                          <p:val>
                                            <p:fltVal val="0"/>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23" presetClass="entr" presetSubtype="16" fill="hold" nodeType="clickEffect">
                                  <p:stCondLst>
                                    <p:cond delay="0"/>
                                  </p:stCondLst>
                                  <p:childTnLst>
                                    <p:set>
                                      <p:cBhvr>
                                        <p:cTn id="24" dur="1" fill="hold">
                                          <p:stCondLst>
                                            <p:cond delay="0"/>
                                          </p:stCondLst>
                                        </p:cTn>
                                        <p:tgtEl>
                                          <p:spTgt spid="54"/>
                                        </p:tgtEl>
                                        <p:attrNameLst>
                                          <p:attrName>style.visibility</p:attrName>
                                        </p:attrNameLst>
                                      </p:cBhvr>
                                      <p:to>
                                        <p:strVal val="visible"/>
                                      </p:to>
                                    </p:set>
                                    <p:anim calcmode="lin" valueType="num">
                                      <p:cBhvr>
                                        <p:cTn id="25" dur="500" fill="hold"/>
                                        <p:tgtEl>
                                          <p:spTgt spid="54"/>
                                        </p:tgtEl>
                                        <p:attrNameLst>
                                          <p:attrName>ppt_w</p:attrName>
                                        </p:attrNameLst>
                                      </p:cBhvr>
                                      <p:tavLst>
                                        <p:tav tm="0">
                                          <p:val>
                                            <p:fltVal val="0"/>
                                          </p:val>
                                        </p:tav>
                                        <p:tav tm="100000">
                                          <p:val>
                                            <p:strVal val="#ppt_w"/>
                                          </p:val>
                                        </p:tav>
                                      </p:tavLst>
                                    </p:anim>
                                    <p:anim calcmode="lin" valueType="num">
                                      <p:cBhvr>
                                        <p:cTn id="26" dur="500" fill="hold"/>
                                        <p:tgtEl>
                                          <p:spTgt spid="54"/>
                                        </p:tgtEl>
                                        <p:attrNameLst>
                                          <p:attrName>ppt_h</p:attrName>
                                        </p:attrNameLst>
                                      </p:cBhvr>
                                      <p:tavLst>
                                        <p:tav tm="0">
                                          <p:val>
                                            <p:fltVal val="0"/>
                                          </p:val>
                                        </p:tav>
                                        <p:tav tm="100000">
                                          <p:val>
                                            <p:strVal val="#ppt_h"/>
                                          </p:val>
                                        </p:tav>
                                      </p:tavLst>
                                    </p:anim>
                                  </p:childTnLst>
                                </p:cTn>
                              </p:par>
                              <p:par>
                                <p:cTn id="27" presetID="23" presetClass="entr" presetSubtype="16" fill="hold" nodeType="withEffect">
                                  <p:stCondLst>
                                    <p:cond delay="0"/>
                                  </p:stCondLst>
                                  <p:childTnLst>
                                    <p:set>
                                      <p:cBhvr>
                                        <p:cTn id="28" dur="1" fill="hold">
                                          <p:stCondLst>
                                            <p:cond delay="0"/>
                                          </p:stCondLst>
                                        </p:cTn>
                                        <p:tgtEl>
                                          <p:spTgt spid="64"/>
                                        </p:tgtEl>
                                        <p:attrNameLst>
                                          <p:attrName>style.visibility</p:attrName>
                                        </p:attrNameLst>
                                      </p:cBhvr>
                                      <p:to>
                                        <p:strVal val="visible"/>
                                      </p:to>
                                    </p:set>
                                    <p:anim calcmode="lin" valueType="num">
                                      <p:cBhvr>
                                        <p:cTn id="29" dur="500" fill="hold"/>
                                        <p:tgtEl>
                                          <p:spTgt spid="64"/>
                                        </p:tgtEl>
                                        <p:attrNameLst>
                                          <p:attrName>ppt_w</p:attrName>
                                        </p:attrNameLst>
                                      </p:cBhvr>
                                      <p:tavLst>
                                        <p:tav tm="0">
                                          <p:val>
                                            <p:fltVal val="0"/>
                                          </p:val>
                                        </p:tav>
                                        <p:tav tm="100000">
                                          <p:val>
                                            <p:strVal val="#ppt_w"/>
                                          </p:val>
                                        </p:tav>
                                      </p:tavLst>
                                    </p:anim>
                                    <p:anim calcmode="lin" valueType="num">
                                      <p:cBhvr>
                                        <p:cTn id="30" dur="500" fill="hold"/>
                                        <p:tgtEl>
                                          <p:spTgt spid="64"/>
                                        </p:tgtEl>
                                        <p:attrNameLst>
                                          <p:attrName>ppt_h</p:attrName>
                                        </p:attrNameLst>
                                      </p:cBhvr>
                                      <p:tavLst>
                                        <p:tav tm="0">
                                          <p:val>
                                            <p:fltVal val="0"/>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23" presetClass="entr" presetSubtype="16"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fltVal val="0"/>
                                          </p:val>
                                        </p:tav>
                                        <p:tav tm="100000">
                                          <p:val>
                                            <p:strVal val="#ppt_w"/>
                                          </p:val>
                                        </p:tav>
                                      </p:tavLst>
                                    </p:anim>
                                    <p:anim calcmode="lin" valueType="num">
                                      <p:cBhvr>
                                        <p:cTn id="36" dur="500" fill="hold"/>
                                        <p:tgtEl>
                                          <p:spTgt spid="9"/>
                                        </p:tgtEl>
                                        <p:attrNameLst>
                                          <p:attrName>ppt_h</p:attrName>
                                        </p:attrNameLst>
                                      </p:cBhvr>
                                      <p:tavLst>
                                        <p:tav tm="0">
                                          <p:val>
                                            <p:fltVal val="0"/>
                                          </p:val>
                                        </p:tav>
                                        <p:tav tm="100000">
                                          <p:val>
                                            <p:strVal val="#ppt_h"/>
                                          </p:val>
                                        </p:tav>
                                      </p:tavLst>
                                    </p:anim>
                                  </p:childTnLst>
                                </p:cTn>
                              </p:par>
                            </p:childTnLst>
                          </p:cTn>
                        </p:par>
                      </p:childTnLst>
                    </p:cTn>
                  </p:par>
                  <p:par>
                    <p:cTn id="37" fill="hold">
                      <p:stCondLst>
                        <p:cond delay="indefinite"/>
                      </p:stCondLst>
                      <p:childTnLst>
                        <p:par>
                          <p:cTn id="38" fill="hold">
                            <p:stCondLst>
                              <p:cond delay="0"/>
                            </p:stCondLst>
                            <p:childTnLst>
                              <p:par>
                                <p:cTn id="39" presetID="23" presetClass="entr" presetSubtype="16" fill="hold" grpId="0" nodeType="click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p:cTn id="41" dur="500" fill="hold"/>
                                        <p:tgtEl>
                                          <p:spTgt spid="7"/>
                                        </p:tgtEl>
                                        <p:attrNameLst>
                                          <p:attrName>ppt_w</p:attrName>
                                        </p:attrNameLst>
                                      </p:cBhvr>
                                      <p:tavLst>
                                        <p:tav tm="0">
                                          <p:val>
                                            <p:fltVal val="0"/>
                                          </p:val>
                                        </p:tav>
                                        <p:tav tm="100000">
                                          <p:val>
                                            <p:strVal val="#ppt_w"/>
                                          </p:val>
                                        </p:tav>
                                      </p:tavLst>
                                    </p:anim>
                                    <p:anim calcmode="lin" valueType="num">
                                      <p:cBhvr>
                                        <p:cTn id="42" dur="500" fill="hold"/>
                                        <p:tgtEl>
                                          <p:spTgt spid="7"/>
                                        </p:tgtEl>
                                        <p:attrNameLst>
                                          <p:attrName>ppt_h</p:attrName>
                                        </p:attrNameLst>
                                      </p:cBhvr>
                                      <p:tavLst>
                                        <p:tav tm="0">
                                          <p:val>
                                            <p:fltVal val="0"/>
                                          </p:val>
                                        </p:tav>
                                        <p:tav tm="100000">
                                          <p:val>
                                            <p:strVal val="#ppt_h"/>
                                          </p:val>
                                        </p:tav>
                                      </p:tavLst>
                                    </p:anim>
                                  </p:childTnLst>
                                </p:cTn>
                              </p:par>
                            </p:childTnLst>
                          </p:cTn>
                        </p:par>
                      </p:childTnLst>
                    </p:cTn>
                  </p:par>
                  <p:par>
                    <p:cTn id="43" fill="hold">
                      <p:stCondLst>
                        <p:cond delay="indefinite"/>
                      </p:stCondLst>
                      <p:childTnLst>
                        <p:par>
                          <p:cTn id="44" fill="hold">
                            <p:stCondLst>
                              <p:cond delay="0"/>
                            </p:stCondLst>
                            <p:childTnLst>
                              <p:par>
                                <p:cTn id="45" presetID="23" presetClass="entr" presetSubtype="16" fill="hold" nodeType="clickEffect">
                                  <p:stCondLst>
                                    <p:cond delay="0"/>
                                  </p:stCondLst>
                                  <p:childTnLst>
                                    <p:set>
                                      <p:cBhvr>
                                        <p:cTn id="46" dur="1" fill="hold">
                                          <p:stCondLst>
                                            <p:cond delay="0"/>
                                          </p:stCondLst>
                                        </p:cTn>
                                        <p:tgtEl>
                                          <p:spTgt spid="87"/>
                                        </p:tgtEl>
                                        <p:attrNameLst>
                                          <p:attrName>style.visibility</p:attrName>
                                        </p:attrNameLst>
                                      </p:cBhvr>
                                      <p:to>
                                        <p:strVal val="visible"/>
                                      </p:to>
                                    </p:set>
                                    <p:anim calcmode="lin" valueType="num">
                                      <p:cBhvr>
                                        <p:cTn id="47" dur="500" fill="hold"/>
                                        <p:tgtEl>
                                          <p:spTgt spid="87"/>
                                        </p:tgtEl>
                                        <p:attrNameLst>
                                          <p:attrName>ppt_w</p:attrName>
                                        </p:attrNameLst>
                                      </p:cBhvr>
                                      <p:tavLst>
                                        <p:tav tm="0">
                                          <p:val>
                                            <p:fltVal val="0"/>
                                          </p:val>
                                        </p:tav>
                                        <p:tav tm="100000">
                                          <p:val>
                                            <p:strVal val="#ppt_w"/>
                                          </p:val>
                                        </p:tav>
                                      </p:tavLst>
                                    </p:anim>
                                    <p:anim calcmode="lin" valueType="num">
                                      <p:cBhvr>
                                        <p:cTn id="48" dur="500" fill="hold"/>
                                        <p:tgtEl>
                                          <p:spTgt spid="87"/>
                                        </p:tgtEl>
                                        <p:attrNameLst>
                                          <p:attrName>ppt_h</p:attrName>
                                        </p:attrNameLst>
                                      </p:cBhvr>
                                      <p:tavLst>
                                        <p:tav tm="0">
                                          <p:val>
                                            <p:fltVal val="0"/>
                                          </p:val>
                                        </p:tav>
                                        <p:tav tm="100000">
                                          <p:val>
                                            <p:strVal val="#ppt_h"/>
                                          </p:val>
                                        </p:tav>
                                      </p:tavLst>
                                    </p:anim>
                                  </p:childTnLst>
                                </p:cTn>
                              </p:par>
                            </p:childTnLst>
                          </p:cTn>
                        </p:par>
                      </p:childTnLst>
                    </p:cTn>
                  </p:par>
                  <p:par>
                    <p:cTn id="49" fill="hold">
                      <p:stCondLst>
                        <p:cond delay="indefinite"/>
                      </p:stCondLst>
                      <p:childTnLst>
                        <p:par>
                          <p:cTn id="50" fill="hold">
                            <p:stCondLst>
                              <p:cond delay="0"/>
                            </p:stCondLst>
                            <p:childTnLst>
                              <p:par>
                                <p:cTn id="51" presetID="23" presetClass="entr" presetSubtype="16" fill="hold" grpId="0" nodeType="click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p:cTn id="53" dur="500" fill="hold"/>
                                        <p:tgtEl>
                                          <p:spTgt spid="10"/>
                                        </p:tgtEl>
                                        <p:attrNameLst>
                                          <p:attrName>ppt_w</p:attrName>
                                        </p:attrNameLst>
                                      </p:cBhvr>
                                      <p:tavLst>
                                        <p:tav tm="0">
                                          <p:val>
                                            <p:fltVal val="0"/>
                                          </p:val>
                                        </p:tav>
                                        <p:tav tm="100000">
                                          <p:val>
                                            <p:strVal val="#ppt_w"/>
                                          </p:val>
                                        </p:tav>
                                      </p:tavLst>
                                    </p:anim>
                                    <p:anim calcmode="lin" valueType="num">
                                      <p:cBhvr>
                                        <p:cTn id="54"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55" fill="hold">
                      <p:stCondLst>
                        <p:cond delay="indefinite"/>
                      </p:stCondLst>
                      <p:childTnLst>
                        <p:par>
                          <p:cTn id="56" fill="hold">
                            <p:stCondLst>
                              <p:cond delay="0"/>
                            </p:stCondLst>
                            <p:childTnLst>
                              <p:par>
                                <p:cTn id="57" presetID="23" presetClass="entr" presetSubtype="16" fill="hold" grpId="0" nodeType="clickEffect">
                                  <p:stCondLst>
                                    <p:cond delay="0"/>
                                  </p:stCondLst>
                                  <p:childTnLst>
                                    <p:set>
                                      <p:cBhvr>
                                        <p:cTn id="58" dur="1" fill="hold">
                                          <p:stCondLst>
                                            <p:cond delay="0"/>
                                          </p:stCondLst>
                                        </p:cTn>
                                        <p:tgtEl>
                                          <p:spTgt spid="8"/>
                                        </p:tgtEl>
                                        <p:attrNameLst>
                                          <p:attrName>style.visibility</p:attrName>
                                        </p:attrNameLst>
                                      </p:cBhvr>
                                      <p:to>
                                        <p:strVal val="visible"/>
                                      </p:to>
                                    </p:set>
                                    <p:anim calcmode="lin" valueType="num">
                                      <p:cBhvr>
                                        <p:cTn id="59" dur="500" fill="hold"/>
                                        <p:tgtEl>
                                          <p:spTgt spid="8"/>
                                        </p:tgtEl>
                                        <p:attrNameLst>
                                          <p:attrName>ppt_w</p:attrName>
                                        </p:attrNameLst>
                                      </p:cBhvr>
                                      <p:tavLst>
                                        <p:tav tm="0">
                                          <p:val>
                                            <p:fltVal val="0"/>
                                          </p:val>
                                        </p:tav>
                                        <p:tav tm="100000">
                                          <p:val>
                                            <p:strVal val="#ppt_w"/>
                                          </p:val>
                                        </p:tav>
                                      </p:tavLst>
                                    </p:anim>
                                    <p:anim calcmode="lin" valueType="num">
                                      <p:cBhvr>
                                        <p:cTn id="60" dur="500" fill="hold"/>
                                        <p:tgtEl>
                                          <p:spTgt spid="8"/>
                                        </p:tgtEl>
                                        <p:attrNameLst>
                                          <p:attrName>ppt_h</p:attrName>
                                        </p:attrNameLst>
                                      </p:cBhvr>
                                      <p:tavLst>
                                        <p:tav tm="0">
                                          <p:val>
                                            <p:fltVal val="0"/>
                                          </p:val>
                                        </p:tav>
                                        <p:tav tm="100000">
                                          <p:val>
                                            <p:strVal val="#ppt_h"/>
                                          </p:val>
                                        </p:tav>
                                      </p:tavLst>
                                    </p:anim>
                                  </p:childTnLst>
                                </p:cTn>
                              </p:par>
                            </p:childTnLst>
                          </p:cTn>
                        </p:par>
                      </p:childTnLst>
                    </p:cTn>
                  </p:par>
                  <p:par>
                    <p:cTn id="61" fill="hold">
                      <p:stCondLst>
                        <p:cond delay="indefinite"/>
                      </p:stCondLst>
                      <p:childTnLst>
                        <p:par>
                          <p:cTn id="62" fill="hold">
                            <p:stCondLst>
                              <p:cond delay="0"/>
                            </p:stCondLst>
                            <p:childTnLst>
                              <p:par>
                                <p:cTn id="63" presetID="23" presetClass="entr" presetSubtype="16" fill="hold" nodeType="clickEffect">
                                  <p:stCondLst>
                                    <p:cond delay="0"/>
                                  </p:stCondLst>
                                  <p:childTnLst>
                                    <p:set>
                                      <p:cBhvr>
                                        <p:cTn id="64" dur="1" fill="hold">
                                          <p:stCondLst>
                                            <p:cond delay="0"/>
                                          </p:stCondLst>
                                        </p:cTn>
                                        <p:tgtEl>
                                          <p:spTgt spid="58"/>
                                        </p:tgtEl>
                                        <p:attrNameLst>
                                          <p:attrName>style.visibility</p:attrName>
                                        </p:attrNameLst>
                                      </p:cBhvr>
                                      <p:to>
                                        <p:strVal val="visible"/>
                                      </p:to>
                                    </p:set>
                                    <p:anim calcmode="lin" valueType="num">
                                      <p:cBhvr>
                                        <p:cTn id="65" dur="500" fill="hold"/>
                                        <p:tgtEl>
                                          <p:spTgt spid="58"/>
                                        </p:tgtEl>
                                        <p:attrNameLst>
                                          <p:attrName>ppt_w</p:attrName>
                                        </p:attrNameLst>
                                      </p:cBhvr>
                                      <p:tavLst>
                                        <p:tav tm="0">
                                          <p:val>
                                            <p:fltVal val="0"/>
                                          </p:val>
                                        </p:tav>
                                        <p:tav tm="100000">
                                          <p:val>
                                            <p:strVal val="#ppt_w"/>
                                          </p:val>
                                        </p:tav>
                                      </p:tavLst>
                                    </p:anim>
                                    <p:anim calcmode="lin" valueType="num">
                                      <p:cBhvr>
                                        <p:cTn id="66" dur="500" fill="hold"/>
                                        <p:tgtEl>
                                          <p:spTgt spid="58"/>
                                        </p:tgtEl>
                                        <p:attrNameLst>
                                          <p:attrName>ppt_h</p:attrName>
                                        </p:attrNameLst>
                                      </p:cBhvr>
                                      <p:tavLst>
                                        <p:tav tm="0">
                                          <p:val>
                                            <p:fltVal val="0"/>
                                          </p:val>
                                        </p:tav>
                                        <p:tav tm="100000">
                                          <p:val>
                                            <p:strVal val="#ppt_h"/>
                                          </p:val>
                                        </p:tav>
                                      </p:tavLst>
                                    </p:anim>
                                  </p:childTnLst>
                                </p:cTn>
                              </p:par>
                              <p:par>
                                <p:cTn id="67" presetID="23" presetClass="entr" presetSubtype="16" fill="hold" nodeType="withEffect">
                                  <p:stCondLst>
                                    <p:cond delay="0"/>
                                  </p:stCondLst>
                                  <p:childTnLst>
                                    <p:set>
                                      <p:cBhvr>
                                        <p:cTn id="68" dur="1" fill="hold">
                                          <p:stCondLst>
                                            <p:cond delay="0"/>
                                          </p:stCondLst>
                                        </p:cTn>
                                        <p:tgtEl>
                                          <p:spTgt spid="60"/>
                                        </p:tgtEl>
                                        <p:attrNameLst>
                                          <p:attrName>style.visibility</p:attrName>
                                        </p:attrNameLst>
                                      </p:cBhvr>
                                      <p:to>
                                        <p:strVal val="visible"/>
                                      </p:to>
                                    </p:set>
                                    <p:anim calcmode="lin" valueType="num">
                                      <p:cBhvr>
                                        <p:cTn id="69" dur="500" fill="hold"/>
                                        <p:tgtEl>
                                          <p:spTgt spid="60"/>
                                        </p:tgtEl>
                                        <p:attrNameLst>
                                          <p:attrName>ppt_w</p:attrName>
                                        </p:attrNameLst>
                                      </p:cBhvr>
                                      <p:tavLst>
                                        <p:tav tm="0">
                                          <p:val>
                                            <p:fltVal val="0"/>
                                          </p:val>
                                        </p:tav>
                                        <p:tav tm="100000">
                                          <p:val>
                                            <p:strVal val="#ppt_w"/>
                                          </p:val>
                                        </p:tav>
                                      </p:tavLst>
                                    </p:anim>
                                    <p:anim calcmode="lin" valueType="num">
                                      <p:cBhvr>
                                        <p:cTn id="70" dur="500" fill="hold"/>
                                        <p:tgtEl>
                                          <p:spTgt spid="60"/>
                                        </p:tgtEl>
                                        <p:attrNameLst>
                                          <p:attrName>ppt_h</p:attrName>
                                        </p:attrNameLst>
                                      </p:cBhvr>
                                      <p:tavLst>
                                        <p:tav tm="0">
                                          <p:val>
                                            <p:fltVal val="0"/>
                                          </p:val>
                                        </p:tav>
                                        <p:tav tm="100000">
                                          <p:val>
                                            <p:strVal val="#ppt_h"/>
                                          </p:val>
                                        </p:tav>
                                      </p:tavLst>
                                    </p:anim>
                                  </p:childTnLst>
                                </p:cTn>
                              </p:par>
                            </p:childTnLst>
                          </p:cTn>
                        </p:par>
                      </p:childTnLst>
                    </p:cTn>
                  </p:par>
                  <p:par>
                    <p:cTn id="71" fill="hold">
                      <p:stCondLst>
                        <p:cond delay="indefinite"/>
                      </p:stCondLst>
                      <p:childTnLst>
                        <p:par>
                          <p:cTn id="72" fill="hold">
                            <p:stCondLst>
                              <p:cond delay="0"/>
                            </p:stCondLst>
                            <p:childTnLst>
                              <p:par>
                                <p:cTn id="73" presetID="23" presetClass="entr" presetSubtype="16" fill="hold" grpId="0" nodeType="clickEffect">
                                  <p:stCondLst>
                                    <p:cond delay="0"/>
                                  </p:stCondLst>
                                  <p:childTnLst>
                                    <p:set>
                                      <p:cBhvr>
                                        <p:cTn id="74" dur="1" fill="hold">
                                          <p:stCondLst>
                                            <p:cond delay="0"/>
                                          </p:stCondLst>
                                        </p:cTn>
                                        <p:tgtEl>
                                          <p:spTgt spid="12"/>
                                        </p:tgtEl>
                                        <p:attrNameLst>
                                          <p:attrName>style.visibility</p:attrName>
                                        </p:attrNameLst>
                                      </p:cBhvr>
                                      <p:to>
                                        <p:strVal val="visible"/>
                                      </p:to>
                                    </p:set>
                                    <p:anim calcmode="lin" valueType="num">
                                      <p:cBhvr>
                                        <p:cTn id="75" dur="500" fill="hold"/>
                                        <p:tgtEl>
                                          <p:spTgt spid="12"/>
                                        </p:tgtEl>
                                        <p:attrNameLst>
                                          <p:attrName>ppt_w</p:attrName>
                                        </p:attrNameLst>
                                      </p:cBhvr>
                                      <p:tavLst>
                                        <p:tav tm="0">
                                          <p:val>
                                            <p:fltVal val="0"/>
                                          </p:val>
                                        </p:tav>
                                        <p:tav tm="100000">
                                          <p:val>
                                            <p:strVal val="#ppt_w"/>
                                          </p:val>
                                        </p:tav>
                                      </p:tavLst>
                                    </p:anim>
                                    <p:anim calcmode="lin" valueType="num">
                                      <p:cBhvr>
                                        <p:cTn id="76" dur="500" fill="hold"/>
                                        <p:tgtEl>
                                          <p:spTgt spid="12"/>
                                        </p:tgtEl>
                                        <p:attrNameLst>
                                          <p:attrName>ppt_h</p:attrName>
                                        </p:attrNameLst>
                                      </p:cBhvr>
                                      <p:tavLst>
                                        <p:tav tm="0">
                                          <p:val>
                                            <p:fltVal val="0"/>
                                          </p:val>
                                        </p:tav>
                                        <p:tav tm="100000">
                                          <p:val>
                                            <p:strVal val="#ppt_h"/>
                                          </p:val>
                                        </p:tav>
                                      </p:tavLst>
                                    </p:anim>
                                  </p:childTnLst>
                                </p:cTn>
                              </p:par>
                            </p:childTnLst>
                          </p:cTn>
                        </p:par>
                      </p:childTnLst>
                    </p:cTn>
                  </p:par>
                  <p:par>
                    <p:cTn id="77" fill="hold">
                      <p:stCondLst>
                        <p:cond delay="indefinite"/>
                      </p:stCondLst>
                      <p:childTnLst>
                        <p:par>
                          <p:cTn id="78" fill="hold">
                            <p:stCondLst>
                              <p:cond delay="0"/>
                            </p:stCondLst>
                            <p:childTnLst>
                              <p:par>
                                <p:cTn id="79" presetID="23" presetClass="entr" presetSubtype="16" fill="hold" grpId="0" nodeType="clickEffect">
                                  <p:stCondLst>
                                    <p:cond delay="0"/>
                                  </p:stCondLst>
                                  <p:childTnLst>
                                    <p:set>
                                      <p:cBhvr>
                                        <p:cTn id="80" dur="1" fill="hold">
                                          <p:stCondLst>
                                            <p:cond delay="0"/>
                                          </p:stCondLst>
                                        </p:cTn>
                                        <p:tgtEl>
                                          <p:spTgt spid="11"/>
                                        </p:tgtEl>
                                        <p:attrNameLst>
                                          <p:attrName>style.visibility</p:attrName>
                                        </p:attrNameLst>
                                      </p:cBhvr>
                                      <p:to>
                                        <p:strVal val="visible"/>
                                      </p:to>
                                    </p:set>
                                    <p:anim calcmode="lin" valueType="num">
                                      <p:cBhvr>
                                        <p:cTn id="81" dur="500" fill="hold"/>
                                        <p:tgtEl>
                                          <p:spTgt spid="11"/>
                                        </p:tgtEl>
                                        <p:attrNameLst>
                                          <p:attrName>ppt_w</p:attrName>
                                        </p:attrNameLst>
                                      </p:cBhvr>
                                      <p:tavLst>
                                        <p:tav tm="0">
                                          <p:val>
                                            <p:fltVal val="0"/>
                                          </p:val>
                                        </p:tav>
                                        <p:tav tm="100000">
                                          <p:val>
                                            <p:strVal val="#ppt_w"/>
                                          </p:val>
                                        </p:tav>
                                      </p:tavLst>
                                    </p:anim>
                                    <p:anim calcmode="lin" valueType="num">
                                      <p:cBhvr>
                                        <p:cTn id="82" dur="500" fill="hold"/>
                                        <p:tgtEl>
                                          <p:spTgt spid="1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P spid="9" grpId="0"/>
      <p:bldP spid="10" grpId="0"/>
      <p:bldP spid="11" grpId="0"/>
      <p:bldP spid="12" grpId="0"/>
    </p:bld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23523</TotalTime>
  <Words>793</Words>
  <Application>Microsoft Macintosh PowerPoint</Application>
  <PresentationFormat>On-screen Show (16:10)</PresentationFormat>
  <Paragraphs>106</Paragraphs>
  <Slides>13</Slides>
  <Notes>12</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13</vt:i4>
      </vt:variant>
    </vt:vector>
  </HeadingPairs>
  <TitlesOfParts>
    <vt:vector size="22" baseType="lpstr">
      <vt:lpstr>Average</vt:lpstr>
      <vt:lpstr>Calibri</vt:lpstr>
      <vt:lpstr>Arial</vt:lpstr>
      <vt:lpstr>Roboto</vt:lpstr>
      <vt:lpstr>Wingdings</vt:lpstr>
      <vt:lpstr>Bookman Old Style</vt:lpstr>
      <vt:lpstr>Simple Light</vt:lpstr>
      <vt:lpstr>Office Theme</vt:lpstr>
      <vt:lpstr>2_Simple Dark</vt:lpstr>
      <vt:lpstr>PowerPoint Presentation</vt:lpstr>
      <vt:lpstr>Objectives of the chapter</vt:lpstr>
      <vt:lpstr>PowerPoint Presentation</vt:lpstr>
      <vt:lpstr>Life processes</vt:lpstr>
      <vt:lpstr>Different modes of nutrition</vt:lpstr>
      <vt:lpstr>PowerPoint Presentation</vt:lpstr>
      <vt:lpstr>An Introduction to respiration</vt:lpstr>
      <vt:lpstr>An Introduction to respiration</vt:lpstr>
      <vt:lpstr>Different modes of respiration in animals</vt:lpstr>
      <vt:lpstr>Table   Comparison between aerobic respiration and anaerobic respiration</vt:lpstr>
      <vt:lpstr>Respiration in plants</vt:lpstr>
      <vt:lpstr>Chapter Ends Here!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cp:lastModifiedBy>Microsoft Office User</cp:lastModifiedBy>
  <cp:revision>378</cp:revision>
  <dcterms:modified xsi:type="dcterms:W3CDTF">2021-11-18T03:31:33Z</dcterms:modified>
</cp:coreProperties>
</file>